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2"/>
  </p:notesMasterIdLst>
  <p:sldIdLst>
    <p:sldId id="256" r:id="rId4"/>
    <p:sldId id="287" r:id="rId5"/>
    <p:sldId id="262" r:id="rId6"/>
    <p:sldId id="257" r:id="rId7"/>
    <p:sldId id="288" r:id="rId8"/>
    <p:sldId id="333" r:id="rId9"/>
    <p:sldId id="335" r:id="rId10"/>
    <p:sldId id="332" r:id="rId11"/>
    <p:sldId id="291" r:id="rId12"/>
    <p:sldId id="292" r:id="rId13"/>
    <p:sldId id="294" r:id="rId14"/>
    <p:sldId id="296" r:id="rId15"/>
    <p:sldId id="297" r:id="rId16"/>
    <p:sldId id="298" r:id="rId17"/>
    <p:sldId id="303" r:id="rId18"/>
    <p:sldId id="299" r:id="rId19"/>
    <p:sldId id="259" r:id="rId20"/>
    <p:sldId id="301" r:id="rId21"/>
    <p:sldId id="260" r:id="rId22"/>
    <p:sldId id="263" r:id="rId23"/>
    <p:sldId id="300" r:id="rId24"/>
    <p:sldId id="337" r:id="rId25"/>
    <p:sldId id="304" r:id="rId26"/>
    <p:sldId id="30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6" r:id="rId51"/>
  </p:sldIdLst>
  <p:sldSz cx="9144000" cy="5143500" type="screen16x9"/>
  <p:notesSz cx="6858000" cy="9144000"/>
  <p:embeddedFontLst>
    <p:embeddedFont>
      <p:font typeface="Source Sans Pro" panose="020B0604020202020204" charset="0"/>
      <p:regular r:id="rId53"/>
      <p:bold r:id="rId54"/>
      <p:italic r:id="rId55"/>
      <p:boldItalic r:id="rId56"/>
    </p:embeddedFont>
    <p:embeddedFont>
      <p:font typeface="ＭＳ Ｐゴシック" panose="020B0600070205080204" pitchFamily="34" charset="-128"/>
      <p:regular r:id="rId57"/>
    </p:embeddedFont>
    <p:embeddedFont>
      <p:font typeface="Yu Mincho" panose="02020400000000000000" pitchFamily="18" charset="-128"/>
      <p:regular r:id="rId58"/>
    </p:embeddedFont>
    <p:embeddedFont>
      <p:font typeface="Georgia" panose="02040502050405020303" pitchFamily="18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Palatino Linotype" panose="02040502050505030304" pitchFamily="18" charset="0"/>
      <p:regular r:id="rId65"/>
      <p:bold r:id="rId66"/>
      <p:italic r:id="rId67"/>
      <p:boldItalic r:id="rId68"/>
    </p:embeddedFont>
    <p:embeddedFont>
      <p:font typeface="Muli" panose="020B0604020202020204" charset="0"/>
      <p:regular r:id="rId69"/>
      <p:bold r:id="rId70"/>
      <p:italic r:id="rId71"/>
      <p:boldItalic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Verdana" panose="020B0604030504040204" pitchFamily="34" charset="0"/>
      <p:regular r:id="rId77"/>
      <p:bold r:id="rId78"/>
      <p:italic r:id="rId79"/>
      <p:boldItalic r:id="rId80"/>
    </p:embeddedFont>
    <p:embeddedFont>
      <p:font typeface="SimSun" panose="02010600030101010101" pitchFamily="2" charset="-122"/>
      <p:regular r:id="rId81"/>
    </p:embeddedFont>
    <p:embeddedFont>
      <p:font typeface="Montserrat" panose="020B0604020202020204" charset="0"/>
      <p:regular r:id="rId82"/>
      <p:bold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4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4.fntdata"/><Relationship Id="rId87" Type="http://schemas.openxmlformats.org/officeDocument/2006/relationships/tableStyles" Target="tableStyles.xml"/><Relationship Id="rId61" Type="http://schemas.openxmlformats.org/officeDocument/2006/relationships/font" Target="fonts/font9.fntdata"/><Relationship Id="rId8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4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864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870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655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132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17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66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17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797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Desktop\Class%20Diagram0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cap="small" dirty="0">
                <a:solidFill>
                  <a:srgbClr val="44C7FF"/>
                </a:solidFill>
              </a:rPr>
              <a:t>Project schedule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en-US" sz="2000" cap="small" dirty="0">
                <a:solidFill>
                  <a:srgbClr val="44C7FF"/>
                </a:solidFill>
              </a:rPr>
              <a:t>-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981" y="1290746"/>
            <a:ext cx="705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400" dirty="0" smtClean="0">
                <a:solidFill>
                  <a:srgbClr val="44C7FF"/>
                </a:solidFill>
              </a:rPr>
              <a:t> 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for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9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40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95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50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05" y="2863390"/>
            <a:ext cx="1214776" cy="12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2581" y="1248636"/>
            <a:ext cx="727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4C7FF"/>
                </a:solidFill>
              </a:rPr>
              <a:t>Project </a:t>
            </a:r>
            <a:r>
              <a:rPr lang="en-US" sz="2400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45" y="2865491"/>
            <a:ext cx="615056" cy="6150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3906305"/>
            <a:ext cx="1179645" cy="1035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4" y="2775317"/>
            <a:ext cx="700671" cy="7006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21" y="2783587"/>
            <a:ext cx="692401" cy="692401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6" y="3786263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7" y="2706816"/>
            <a:ext cx="1047771" cy="1047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78" y="3727335"/>
            <a:ext cx="1393327" cy="13933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2676077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55555" y="1258646"/>
            <a:ext cx="3628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cap="small" dirty="0">
                <a:solidFill>
                  <a:srgbClr val="44C7FF"/>
                </a:solidFill>
              </a:rPr>
              <a:t>Risk </a:t>
            </a:r>
            <a:r>
              <a:rPr lang="en-US" sz="2000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130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134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Communication management </a:t>
            </a:r>
            <a:r>
              <a:rPr lang="en-US" sz="2000" dirty="0" smtClean="0">
                <a:solidFill>
                  <a:schemeClr val="bg1"/>
                </a:solidFill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dirty="0">
                <a:solidFill>
                  <a:schemeClr val="bg1"/>
                </a:solidFill>
              </a:rPr>
              <a:t> </a:t>
            </a:r>
            <a:br>
              <a:rPr lang="ja-JP" altLang="en-US" sz="2000" dirty="0">
                <a:solidFill>
                  <a:schemeClr val="bg1"/>
                </a:solidFill>
              </a:rPr>
            </a:br>
            <a:endParaRPr lang="en-US" sz="2000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253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~7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65" y="3367900"/>
            <a:ext cx="470925" cy="419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76" y="3367900"/>
            <a:ext cx="434194" cy="434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86" y="3335010"/>
            <a:ext cx="484987" cy="484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69" y="3391931"/>
            <a:ext cx="371143" cy="371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6" y="3359331"/>
            <a:ext cx="734058" cy="544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41" y="4044026"/>
            <a:ext cx="897107" cy="672830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4642482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22224" y="3907444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66576" y="2632916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41666" y="3930993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68467" y="4502772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67235" y="3025387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68467" y="302457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43" y="2686323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615845" y="4481011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41666" y="2632916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45" y="209895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2" y="2080959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45" y="3567812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99" y="3562698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887059" y="3562698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91295" y="3907444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ア要件仕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ア要件仕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ア要件仕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</a:t>
            </a:r>
            <a:r>
              <a:rPr lang="en-US" b="1" dirty="0" smtClean="0">
                <a:solidFill>
                  <a:schemeClr val="bg1"/>
                </a:solidFill>
              </a:rPr>
              <a:t>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194" y="1214873"/>
            <a:ext cx="4187343" cy="332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ア要件仕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</a:t>
            </a:r>
            <a:r>
              <a:rPr lang="en-US" b="1" dirty="0" smtClean="0">
                <a:solidFill>
                  <a:schemeClr val="bg1"/>
                </a:solidFill>
              </a:rPr>
              <a:t>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040" y="808099"/>
            <a:ext cx="4693498" cy="39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ア要件仕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</a:t>
            </a:r>
            <a:r>
              <a:rPr lang="en-US" b="1" dirty="0" smtClean="0">
                <a:solidFill>
                  <a:schemeClr val="bg1"/>
                </a:solidFill>
              </a:rPr>
              <a:t>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Accountant 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21" y="838132"/>
            <a:ext cx="4413356" cy="389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ア要件仕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ア要件仕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SUPPORTABILITY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Currency: !#,#.</a:t>
            </a:r>
            <a:r>
              <a:rPr lang="en-US" dirty="0" smtClean="0">
                <a:solidFill>
                  <a:schemeClr val="bg1"/>
                </a:solidFill>
              </a:rPr>
              <a:t>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265" y="1882840"/>
            <a:ext cx="1052060" cy="105206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" name="Content Placeholder 3" descr="C:\Users\ThuyTuong\Downloads\14618700_917685145042959_1481150963_o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49" y="192895"/>
            <a:ext cx="6723294" cy="4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/>
            </a:outerShdw>
          </a:effectLst>
        </p:spPr>
      </p:pic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Architecture </a:t>
            </a:r>
            <a:r>
              <a:rPr lang="en-US" sz="24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Arc 1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1" y="110262"/>
            <a:ext cx="6921289" cy="489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" name="Picture 8" descr="C:\Users\ThuyTuong\Documents\GitHub\CapstoneProject\MemberFolder\DuyDD\JFS_component_diagram.pn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brightnessContrast bright="-1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39" y="196520"/>
            <a:ext cx="6098650" cy="4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9423"/>
            <a:ext cx="6870700" cy="4811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Arc 11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80" y="128138"/>
            <a:ext cx="1326003" cy="13900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8389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71" y="2535279"/>
            <a:ext cx="1321312" cy="1770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80" y="62117"/>
            <a:ext cx="1328462" cy="178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00" y="1406783"/>
            <a:ext cx="1328462" cy="1766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29" y="2535279"/>
            <a:ext cx="1328462" cy="1766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95" y="77933"/>
            <a:ext cx="1333610" cy="1773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5" name="Picture 24" descr="C:\Users\Dang Duy\Desktop\sequence\Member Get suitable Job Seek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80" y="130677"/>
            <a:ext cx="6887420" cy="4536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4524375" y="4749773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Member Get Suitable Job Seeker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31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0" y="1804988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0" y="649288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29" y="1193029"/>
            <a:ext cx="5773849" cy="3832351"/>
          </a:xfrm>
          <a:prstGeom prst="rect">
            <a:avLst/>
          </a:prstGeom>
        </p:spPr>
      </p:pic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54002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V-Model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572050" y="0"/>
            <a:ext cx="39998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3365500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bg1"/>
                </a:solidFill>
                <a:latin typeface="+mj-lt"/>
              </a:rPr>
              <a:t>Test 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Tool</a:t>
            </a:r>
            <a:endParaRPr lang="en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0" y="1787525"/>
            <a:ext cx="365125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Microsoft Windows 8.1 and Windows 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Google Chrome 54.0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Mozilla Firefox 49.0.2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Microsoft Office Word, Excel 2010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Lean Testing (“leantesting.com”)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27" y="489073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2749">
            <a:off x="7529194" y="1721209"/>
            <a:ext cx="763607" cy="763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40" y="2867679"/>
            <a:ext cx="796373" cy="796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2" y="3980785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0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6002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0262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17854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1847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-29250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7207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5231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2910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7378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5255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753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8719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16874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28435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27514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 rot="349079">
            <a:off x="3387897" y="3510699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3383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5756329" y="3939055"/>
            <a:ext cx="2809871" cy="1082047"/>
            <a:chOff x="5187952" y="1343230"/>
            <a:chExt cx="3278981" cy="1518403"/>
          </a:xfrm>
          <a:solidFill>
            <a:srgbClr val="FFB236"/>
          </a:solidFill>
        </p:grpSpPr>
        <p:sp>
          <p:nvSpPr>
            <p:cNvPr id="28" name="Freeform 27"/>
            <p:cNvSpPr/>
            <p:nvPr/>
          </p:nvSpPr>
          <p:spPr>
            <a:xfrm>
              <a:off x="7950203" y="1343230"/>
              <a:ext cx="516730" cy="1518403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EE93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9" name="Round Same Side Corner Rectangle 28"/>
            <p:cNvSpPr/>
            <p:nvPr/>
          </p:nvSpPr>
          <p:spPr>
            <a:xfrm rot="16200000">
              <a:off x="6078296" y="985768"/>
              <a:ext cx="981563" cy="2762251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1204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28936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3330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3" name="Round Single Corner Rectangle 32"/>
          <p:cNvSpPr/>
          <p:nvPr/>
        </p:nvSpPr>
        <p:spPr>
          <a:xfrm flipH="1" flipV="1">
            <a:off x="4993029" y="3939054"/>
            <a:ext cx="806054" cy="771482"/>
          </a:xfrm>
          <a:prstGeom prst="round1Rect">
            <a:avLst>
              <a:gd name="adj" fmla="val 50000"/>
            </a:avLst>
          </a:pr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4" name="Rectangle 33"/>
          <p:cNvSpPr/>
          <p:nvPr/>
        </p:nvSpPr>
        <p:spPr>
          <a:xfrm>
            <a:off x="4994220" y="31372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3523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0991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5007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548504" y="480969"/>
            <a:ext cx="2286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Create 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099291" y="1317657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Create Test Case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662604" y="2090991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>
                <a:solidFill>
                  <a:schemeClr val="bg1"/>
                </a:solidFill>
                <a:latin typeface="+mj-lt"/>
              </a:rPr>
              <a:t>Execute Test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88400" y="2893803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>
                <a:solidFill>
                  <a:schemeClr val="bg1"/>
                </a:solidFill>
                <a:latin typeface="+mj-lt"/>
              </a:rPr>
              <a:t>Log Bug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951992" y="3707728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>
                <a:solidFill>
                  <a:schemeClr val="bg1"/>
                </a:solidFill>
                <a:latin typeface="+mj-lt"/>
              </a:rPr>
              <a:t>Re-test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4619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63153" y="4683817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516979" y="454800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62160" y="472420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2211585"/>
            <a:ext cx="6222475" cy="2807892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1253987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Create </a:t>
            </a:r>
            <a:r>
              <a:rPr lang="en-US" sz="2000" b="1" dirty="0">
                <a:solidFill>
                  <a:schemeClr val="bg1"/>
                </a:solidFill>
              </a:rPr>
              <a:t>Test 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6820" y="2290169"/>
            <a:ext cx="4698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Project Schedule, SRS to create Test Plan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16795" y="3393877"/>
            <a:ext cx="6827205" cy="163121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Acceptance Test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Criteria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Risks 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to be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tested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Responsibilities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Environment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5"/>
            <a:r>
              <a:rPr lang="en-US" dirty="0" smtClean="0">
                <a:solidFill>
                  <a:schemeClr val="bg1"/>
                </a:solidFill>
              </a:rPr>
              <a:t>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>
            <a:off x="2159450" y="1264570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Create </a:t>
            </a:r>
            <a:r>
              <a:rPr lang="en-US" sz="2000" b="1" dirty="0">
                <a:solidFill>
                  <a:schemeClr val="bg1"/>
                </a:solidFill>
              </a:rPr>
              <a:t>Test 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4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35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" name="Shape 119"/>
          <p:cNvSpPr txBox="1">
            <a:spLocks/>
          </p:cNvSpPr>
          <p:nvPr/>
        </p:nvSpPr>
        <p:spPr>
          <a:xfrm>
            <a:off x="241824" y="2205570"/>
            <a:ext cx="8762476" cy="27720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Acceptance Test Criteria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	     Test coverage : 100%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	     Successful Test coverage : 90%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	     Number of defects/Weighted defects : 3~4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 </a:t>
            </a:r>
          </a:p>
          <a:p>
            <a:pPr lvl="0"/>
            <a:r>
              <a:rPr lang="en-US" sz="1600" b="1" dirty="0" smtClean="0">
                <a:solidFill>
                  <a:schemeClr val="bg1"/>
                </a:solidFill>
              </a:rPr>
              <a:t>Defects/KLOC</a:t>
            </a:r>
          </a:p>
          <a:p>
            <a:pPr lvl="0"/>
            <a:endParaRPr lang="en-US" sz="1600" dirty="0" smtClean="0">
              <a:solidFill>
                <a:schemeClr val="bg1"/>
              </a:solidFill>
            </a:endParaRP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   	    Job Finding System : 4200 loc.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   	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  Total of integration test 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en-US" sz="1600" dirty="0" smtClean="0">
                <a:solidFill>
                  <a:schemeClr val="bg1"/>
                </a:solidFill>
              </a:rPr>
              <a:t> 528 test cases.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   	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  Total of system test 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en-US" sz="1600" dirty="0" smtClean="0">
                <a:solidFill>
                  <a:schemeClr val="bg1"/>
                </a:solidFill>
              </a:rPr>
              <a:t> 490 test cases.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60" name="Shape 500"/>
          <p:cNvGrpSpPr/>
          <p:nvPr/>
        </p:nvGrpSpPr>
        <p:grpSpPr>
          <a:xfrm>
            <a:off x="6858110" y="2296861"/>
            <a:ext cx="1600090" cy="1733982"/>
            <a:chOff x="3294650" y="3652450"/>
            <a:chExt cx="388350" cy="405450"/>
          </a:xfrm>
        </p:grpSpPr>
        <p:sp>
          <p:nvSpPr>
            <p:cNvPr id="61" name="Shape 501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02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503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" name="Shape 322"/>
          <p:cNvGrpSpPr/>
          <p:nvPr/>
        </p:nvGrpSpPr>
        <p:grpSpPr>
          <a:xfrm>
            <a:off x="6122043" y="3401324"/>
            <a:ext cx="996839" cy="1259038"/>
            <a:chOff x="584925" y="238125"/>
            <a:chExt cx="415200" cy="525100"/>
          </a:xfrm>
        </p:grpSpPr>
        <p:sp>
          <p:nvSpPr>
            <p:cNvPr id="65" name="Shape 32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3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325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32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32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32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" name="Shape 405"/>
          <p:cNvGrpSpPr/>
          <p:nvPr/>
        </p:nvGrpSpPr>
        <p:grpSpPr>
          <a:xfrm>
            <a:off x="6523050" y="3005979"/>
            <a:ext cx="284793" cy="275959"/>
            <a:chOff x="1922075" y="1629000"/>
            <a:chExt cx="437200" cy="437200"/>
          </a:xfrm>
        </p:grpSpPr>
        <p:sp>
          <p:nvSpPr>
            <p:cNvPr id="72" name="Shape 40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40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" name="Freeform 87"/>
          <p:cNvSpPr>
            <a:spLocks noChangeArrowheads="1"/>
          </p:cNvSpPr>
          <p:nvPr/>
        </p:nvSpPr>
        <p:spPr bwMode="auto">
          <a:xfrm>
            <a:off x="1134609" y="2723485"/>
            <a:ext cx="173491" cy="140507"/>
          </a:xfrm>
          <a:custGeom>
            <a:avLst/>
            <a:gdLst>
              <a:gd name="T0" fmla="*/ 38327818 w 601"/>
              <a:gd name="T1" fmla="*/ 78441997 h 602"/>
              <a:gd name="T2" fmla="*/ 38327818 w 601"/>
              <a:gd name="T3" fmla="*/ 78441997 h 602"/>
              <a:gd name="T4" fmla="*/ 0 w 601"/>
              <a:gd name="T5" fmla="*/ 38763987 h 602"/>
              <a:gd name="T6" fmla="*/ 38327818 w 601"/>
              <a:gd name="T7" fmla="*/ 0 h 602"/>
              <a:gd name="T8" fmla="*/ 77429787 w 601"/>
              <a:gd name="T9" fmla="*/ 38763987 h 602"/>
              <a:gd name="T10" fmla="*/ 38327818 w 601"/>
              <a:gd name="T11" fmla="*/ 78441997 h 602"/>
              <a:gd name="T12" fmla="*/ 38327818 w 601"/>
              <a:gd name="T13" fmla="*/ 7439717 h 602"/>
              <a:gd name="T14" fmla="*/ 38327818 w 601"/>
              <a:gd name="T15" fmla="*/ 7439717 h 602"/>
              <a:gd name="T16" fmla="*/ 7226723 w 601"/>
              <a:gd name="T17" fmla="*/ 38763987 h 602"/>
              <a:gd name="T18" fmla="*/ 38327818 w 601"/>
              <a:gd name="T19" fmla="*/ 71002280 h 602"/>
              <a:gd name="T20" fmla="*/ 70203064 w 601"/>
              <a:gd name="T21" fmla="*/ 38763987 h 602"/>
              <a:gd name="T22" fmla="*/ 38327818 w 601"/>
              <a:gd name="T23" fmla="*/ 7439717 h 602"/>
              <a:gd name="T24" fmla="*/ 56523770 w 601"/>
              <a:gd name="T25" fmla="*/ 41504973 h 602"/>
              <a:gd name="T26" fmla="*/ 56523770 w 601"/>
              <a:gd name="T27" fmla="*/ 41504973 h 602"/>
              <a:gd name="T28" fmla="*/ 56523770 w 601"/>
              <a:gd name="T29" fmla="*/ 41504973 h 602"/>
              <a:gd name="T30" fmla="*/ 44651066 w 601"/>
              <a:gd name="T31" fmla="*/ 52598978 h 602"/>
              <a:gd name="T32" fmla="*/ 44651066 w 601"/>
              <a:gd name="T33" fmla="*/ 52598978 h 602"/>
              <a:gd name="T34" fmla="*/ 41941000 w 601"/>
              <a:gd name="T35" fmla="*/ 53512640 h 602"/>
              <a:gd name="T36" fmla="*/ 38327818 w 601"/>
              <a:gd name="T37" fmla="*/ 49858353 h 602"/>
              <a:gd name="T38" fmla="*/ 40134409 w 601"/>
              <a:gd name="T39" fmla="*/ 47117366 h 602"/>
              <a:gd name="T40" fmla="*/ 40134409 w 601"/>
              <a:gd name="T41" fmla="*/ 47117366 h 602"/>
              <a:gd name="T42" fmla="*/ 44651066 w 601"/>
              <a:gd name="T43" fmla="*/ 42418636 h 602"/>
              <a:gd name="T44" fmla="*/ 22712608 w 601"/>
              <a:gd name="T45" fmla="*/ 42418636 h 602"/>
              <a:gd name="T46" fmla="*/ 19099426 w 601"/>
              <a:gd name="T47" fmla="*/ 38763987 h 602"/>
              <a:gd name="T48" fmla="*/ 22712608 w 601"/>
              <a:gd name="T49" fmla="*/ 35109700 h 602"/>
              <a:gd name="T50" fmla="*/ 44651066 w 601"/>
              <a:gd name="T51" fmla="*/ 35109700 h 602"/>
              <a:gd name="T52" fmla="*/ 40134409 w 601"/>
              <a:gd name="T53" fmla="*/ 30541389 h 602"/>
              <a:gd name="T54" fmla="*/ 40134409 w 601"/>
              <a:gd name="T55" fmla="*/ 30541389 h 602"/>
              <a:gd name="T56" fmla="*/ 38327818 w 601"/>
              <a:gd name="T57" fmla="*/ 27669982 h 602"/>
              <a:gd name="T58" fmla="*/ 41941000 w 601"/>
              <a:gd name="T59" fmla="*/ 24015334 h 602"/>
              <a:gd name="T60" fmla="*/ 44651066 w 601"/>
              <a:gd name="T61" fmla="*/ 24928996 h 602"/>
              <a:gd name="T62" fmla="*/ 44651066 w 601"/>
              <a:gd name="T63" fmla="*/ 24928996 h 602"/>
              <a:gd name="T64" fmla="*/ 56523770 w 601"/>
              <a:gd name="T65" fmla="*/ 36023362 h 602"/>
              <a:gd name="T66" fmla="*/ 56523770 w 601"/>
              <a:gd name="T67" fmla="*/ 36023362 h 602"/>
              <a:gd name="T68" fmla="*/ 58330360 w 601"/>
              <a:gd name="T69" fmla="*/ 38763987 h 602"/>
              <a:gd name="T70" fmla="*/ 56523770 w 601"/>
              <a:gd name="T71" fmla="*/ 41504973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602">
                <a:moveTo>
                  <a:pt x="297" y="601"/>
                </a:moveTo>
                <a:lnTo>
                  <a:pt x="297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63"/>
                  <a:pt x="56" y="297"/>
                </a:cubicBezTo>
                <a:cubicBezTo>
                  <a:pt x="56" y="431"/>
                  <a:pt x="162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8" y="318"/>
                </a:moveTo>
                <a:lnTo>
                  <a:pt x="438" y="318"/>
                </a:lnTo>
                <a:cubicBezTo>
                  <a:pt x="346" y="403"/>
                  <a:pt x="346" y="403"/>
                  <a:pt x="346" y="403"/>
                </a:cubicBezTo>
                <a:cubicBezTo>
                  <a:pt x="339" y="410"/>
                  <a:pt x="332" y="410"/>
                  <a:pt x="325" y="410"/>
                </a:cubicBezTo>
                <a:cubicBezTo>
                  <a:pt x="311" y="410"/>
                  <a:pt x="297" y="403"/>
                  <a:pt x="297" y="382"/>
                </a:cubicBezTo>
                <a:cubicBezTo>
                  <a:pt x="297" y="375"/>
                  <a:pt x="304" y="368"/>
                  <a:pt x="311" y="361"/>
                </a:cubicBezTo>
                <a:cubicBezTo>
                  <a:pt x="346" y="325"/>
                  <a:pt x="346" y="325"/>
                  <a:pt x="346" y="325"/>
                </a:cubicBezTo>
                <a:cubicBezTo>
                  <a:pt x="176" y="325"/>
                  <a:pt x="176" y="325"/>
                  <a:pt x="176" y="325"/>
                </a:cubicBezTo>
                <a:cubicBezTo>
                  <a:pt x="162" y="325"/>
                  <a:pt x="148" y="318"/>
                  <a:pt x="148" y="297"/>
                </a:cubicBezTo>
                <a:cubicBezTo>
                  <a:pt x="148" y="283"/>
                  <a:pt x="162" y="269"/>
                  <a:pt x="176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11" y="234"/>
                  <a:pt x="311" y="234"/>
                  <a:pt x="311" y="234"/>
                </a:cubicBezTo>
                <a:cubicBezTo>
                  <a:pt x="304" y="234"/>
                  <a:pt x="297" y="226"/>
                  <a:pt x="297" y="212"/>
                </a:cubicBezTo>
                <a:cubicBezTo>
                  <a:pt x="297" y="198"/>
                  <a:pt x="311" y="184"/>
                  <a:pt x="325" y="184"/>
                </a:cubicBezTo>
                <a:cubicBezTo>
                  <a:pt x="332" y="184"/>
                  <a:pt x="339" y="191"/>
                  <a:pt x="346" y="19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83"/>
                  <a:pt x="452" y="290"/>
                  <a:pt x="452" y="297"/>
                </a:cubicBezTo>
                <a:cubicBezTo>
                  <a:pt x="452" y="311"/>
                  <a:pt x="445" y="318"/>
                  <a:pt x="438" y="3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9" name="Freeform 88"/>
          <p:cNvSpPr>
            <a:spLocks noChangeArrowheads="1"/>
          </p:cNvSpPr>
          <p:nvPr/>
        </p:nvSpPr>
        <p:spPr bwMode="auto">
          <a:xfrm>
            <a:off x="1134609" y="2941200"/>
            <a:ext cx="173491" cy="140507"/>
          </a:xfrm>
          <a:custGeom>
            <a:avLst/>
            <a:gdLst>
              <a:gd name="T0" fmla="*/ 38327818 w 601"/>
              <a:gd name="T1" fmla="*/ 78441997 h 602"/>
              <a:gd name="T2" fmla="*/ 38327818 w 601"/>
              <a:gd name="T3" fmla="*/ 78441997 h 602"/>
              <a:gd name="T4" fmla="*/ 0 w 601"/>
              <a:gd name="T5" fmla="*/ 38763987 h 602"/>
              <a:gd name="T6" fmla="*/ 38327818 w 601"/>
              <a:gd name="T7" fmla="*/ 0 h 602"/>
              <a:gd name="T8" fmla="*/ 77429787 w 601"/>
              <a:gd name="T9" fmla="*/ 38763987 h 602"/>
              <a:gd name="T10" fmla="*/ 38327818 w 601"/>
              <a:gd name="T11" fmla="*/ 78441997 h 602"/>
              <a:gd name="T12" fmla="*/ 38327818 w 601"/>
              <a:gd name="T13" fmla="*/ 7439717 h 602"/>
              <a:gd name="T14" fmla="*/ 38327818 w 601"/>
              <a:gd name="T15" fmla="*/ 7439717 h 602"/>
              <a:gd name="T16" fmla="*/ 7226723 w 601"/>
              <a:gd name="T17" fmla="*/ 38763987 h 602"/>
              <a:gd name="T18" fmla="*/ 38327818 w 601"/>
              <a:gd name="T19" fmla="*/ 71002280 h 602"/>
              <a:gd name="T20" fmla="*/ 70203064 w 601"/>
              <a:gd name="T21" fmla="*/ 38763987 h 602"/>
              <a:gd name="T22" fmla="*/ 38327818 w 601"/>
              <a:gd name="T23" fmla="*/ 7439717 h 602"/>
              <a:gd name="T24" fmla="*/ 56523770 w 601"/>
              <a:gd name="T25" fmla="*/ 41504973 h 602"/>
              <a:gd name="T26" fmla="*/ 56523770 w 601"/>
              <a:gd name="T27" fmla="*/ 41504973 h 602"/>
              <a:gd name="T28" fmla="*/ 56523770 w 601"/>
              <a:gd name="T29" fmla="*/ 41504973 h 602"/>
              <a:gd name="T30" fmla="*/ 44651066 w 601"/>
              <a:gd name="T31" fmla="*/ 52598978 h 602"/>
              <a:gd name="T32" fmla="*/ 44651066 w 601"/>
              <a:gd name="T33" fmla="*/ 52598978 h 602"/>
              <a:gd name="T34" fmla="*/ 41941000 w 601"/>
              <a:gd name="T35" fmla="*/ 53512640 h 602"/>
              <a:gd name="T36" fmla="*/ 38327818 w 601"/>
              <a:gd name="T37" fmla="*/ 49858353 h 602"/>
              <a:gd name="T38" fmla="*/ 40134409 w 601"/>
              <a:gd name="T39" fmla="*/ 47117366 h 602"/>
              <a:gd name="T40" fmla="*/ 40134409 w 601"/>
              <a:gd name="T41" fmla="*/ 47117366 h 602"/>
              <a:gd name="T42" fmla="*/ 44651066 w 601"/>
              <a:gd name="T43" fmla="*/ 42418636 h 602"/>
              <a:gd name="T44" fmla="*/ 22712608 w 601"/>
              <a:gd name="T45" fmla="*/ 42418636 h 602"/>
              <a:gd name="T46" fmla="*/ 19099426 w 601"/>
              <a:gd name="T47" fmla="*/ 38763987 h 602"/>
              <a:gd name="T48" fmla="*/ 22712608 w 601"/>
              <a:gd name="T49" fmla="*/ 35109700 h 602"/>
              <a:gd name="T50" fmla="*/ 44651066 w 601"/>
              <a:gd name="T51" fmla="*/ 35109700 h 602"/>
              <a:gd name="T52" fmla="*/ 40134409 w 601"/>
              <a:gd name="T53" fmla="*/ 30541389 h 602"/>
              <a:gd name="T54" fmla="*/ 40134409 w 601"/>
              <a:gd name="T55" fmla="*/ 30541389 h 602"/>
              <a:gd name="T56" fmla="*/ 38327818 w 601"/>
              <a:gd name="T57" fmla="*/ 27669982 h 602"/>
              <a:gd name="T58" fmla="*/ 41941000 w 601"/>
              <a:gd name="T59" fmla="*/ 24015334 h 602"/>
              <a:gd name="T60" fmla="*/ 44651066 w 601"/>
              <a:gd name="T61" fmla="*/ 24928996 h 602"/>
              <a:gd name="T62" fmla="*/ 44651066 w 601"/>
              <a:gd name="T63" fmla="*/ 24928996 h 602"/>
              <a:gd name="T64" fmla="*/ 56523770 w 601"/>
              <a:gd name="T65" fmla="*/ 36023362 h 602"/>
              <a:gd name="T66" fmla="*/ 56523770 w 601"/>
              <a:gd name="T67" fmla="*/ 36023362 h 602"/>
              <a:gd name="T68" fmla="*/ 58330360 w 601"/>
              <a:gd name="T69" fmla="*/ 38763987 h 602"/>
              <a:gd name="T70" fmla="*/ 56523770 w 601"/>
              <a:gd name="T71" fmla="*/ 41504973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602">
                <a:moveTo>
                  <a:pt x="297" y="601"/>
                </a:moveTo>
                <a:lnTo>
                  <a:pt x="297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63"/>
                  <a:pt x="56" y="297"/>
                </a:cubicBezTo>
                <a:cubicBezTo>
                  <a:pt x="56" y="431"/>
                  <a:pt x="162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8" y="318"/>
                </a:moveTo>
                <a:lnTo>
                  <a:pt x="438" y="318"/>
                </a:lnTo>
                <a:cubicBezTo>
                  <a:pt x="346" y="403"/>
                  <a:pt x="346" y="403"/>
                  <a:pt x="346" y="403"/>
                </a:cubicBezTo>
                <a:cubicBezTo>
                  <a:pt x="339" y="410"/>
                  <a:pt x="332" y="410"/>
                  <a:pt x="325" y="410"/>
                </a:cubicBezTo>
                <a:cubicBezTo>
                  <a:pt x="311" y="410"/>
                  <a:pt x="297" y="403"/>
                  <a:pt x="297" y="382"/>
                </a:cubicBezTo>
                <a:cubicBezTo>
                  <a:pt x="297" y="375"/>
                  <a:pt x="304" y="368"/>
                  <a:pt x="311" y="361"/>
                </a:cubicBezTo>
                <a:cubicBezTo>
                  <a:pt x="346" y="325"/>
                  <a:pt x="346" y="325"/>
                  <a:pt x="346" y="325"/>
                </a:cubicBezTo>
                <a:cubicBezTo>
                  <a:pt x="176" y="325"/>
                  <a:pt x="176" y="325"/>
                  <a:pt x="176" y="325"/>
                </a:cubicBezTo>
                <a:cubicBezTo>
                  <a:pt x="162" y="325"/>
                  <a:pt x="148" y="318"/>
                  <a:pt x="148" y="297"/>
                </a:cubicBezTo>
                <a:cubicBezTo>
                  <a:pt x="148" y="283"/>
                  <a:pt x="162" y="269"/>
                  <a:pt x="176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11" y="234"/>
                  <a:pt x="311" y="234"/>
                  <a:pt x="311" y="234"/>
                </a:cubicBezTo>
                <a:cubicBezTo>
                  <a:pt x="304" y="234"/>
                  <a:pt x="297" y="226"/>
                  <a:pt x="297" y="212"/>
                </a:cubicBezTo>
                <a:cubicBezTo>
                  <a:pt x="297" y="198"/>
                  <a:pt x="311" y="184"/>
                  <a:pt x="325" y="184"/>
                </a:cubicBezTo>
                <a:cubicBezTo>
                  <a:pt x="332" y="184"/>
                  <a:pt x="339" y="191"/>
                  <a:pt x="346" y="19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83"/>
                  <a:pt x="452" y="290"/>
                  <a:pt x="452" y="297"/>
                </a:cubicBezTo>
                <a:cubicBezTo>
                  <a:pt x="452" y="311"/>
                  <a:pt x="445" y="318"/>
                  <a:pt x="438" y="3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0" name="Freeform 89"/>
          <p:cNvSpPr>
            <a:spLocks noChangeArrowheads="1"/>
          </p:cNvSpPr>
          <p:nvPr/>
        </p:nvSpPr>
        <p:spPr bwMode="auto">
          <a:xfrm>
            <a:off x="1122820" y="3158915"/>
            <a:ext cx="173491" cy="140507"/>
          </a:xfrm>
          <a:custGeom>
            <a:avLst/>
            <a:gdLst>
              <a:gd name="T0" fmla="*/ 38327818 w 601"/>
              <a:gd name="T1" fmla="*/ 78441997 h 602"/>
              <a:gd name="T2" fmla="*/ 38327818 w 601"/>
              <a:gd name="T3" fmla="*/ 78441997 h 602"/>
              <a:gd name="T4" fmla="*/ 0 w 601"/>
              <a:gd name="T5" fmla="*/ 38763987 h 602"/>
              <a:gd name="T6" fmla="*/ 38327818 w 601"/>
              <a:gd name="T7" fmla="*/ 0 h 602"/>
              <a:gd name="T8" fmla="*/ 77429787 w 601"/>
              <a:gd name="T9" fmla="*/ 38763987 h 602"/>
              <a:gd name="T10" fmla="*/ 38327818 w 601"/>
              <a:gd name="T11" fmla="*/ 78441997 h 602"/>
              <a:gd name="T12" fmla="*/ 38327818 w 601"/>
              <a:gd name="T13" fmla="*/ 7439717 h 602"/>
              <a:gd name="T14" fmla="*/ 38327818 w 601"/>
              <a:gd name="T15" fmla="*/ 7439717 h 602"/>
              <a:gd name="T16" fmla="*/ 7226723 w 601"/>
              <a:gd name="T17" fmla="*/ 38763987 h 602"/>
              <a:gd name="T18" fmla="*/ 38327818 w 601"/>
              <a:gd name="T19" fmla="*/ 71002280 h 602"/>
              <a:gd name="T20" fmla="*/ 70203064 w 601"/>
              <a:gd name="T21" fmla="*/ 38763987 h 602"/>
              <a:gd name="T22" fmla="*/ 38327818 w 601"/>
              <a:gd name="T23" fmla="*/ 7439717 h 602"/>
              <a:gd name="T24" fmla="*/ 56523770 w 601"/>
              <a:gd name="T25" fmla="*/ 41504973 h 602"/>
              <a:gd name="T26" fmla="*/ 56523770 w 601"/>
              <a:gd name="T27" fmla="*/ 41504973 h 602"/>
              <a:gd name="T28" fmla="*/ 56523770 w 601"/>
              <a:gd name="T29" fmla="*/ 41504973 h 602"/>
              <a:gd name="T30" fmla="*/ 44651066 w 601"/>
              <a:gd name="T31" fmla="*/ 52598978 h 602"/>
              <a:gd name="T32" fmla="*/ 44651066 w 601"/>
              <a:gd name="T33" fmla="*/ 52598978 h 602"/>
              <a:gd name="T34" fmla="*/ 41941000 w 601"/>
              <a:gd name="T35" fmla="*/ 53512640 h 602"/>
              <a:gd name="T36" fmla="*/ 38327818 w 601"/>
              <a:gd name="T37" fmla="*/ 49858353 h 602"/>
              <a:gd name="T38" fmla="*/ 40134409 w 601"/>
              <a:gd name="T39" fmla="*/ 47117366 h 602"/>
              <a:gd name="T40" fmla="*/ 40134409 w 601"/>
              <a:gd name="T41" fmla="*/ 47117366 h 602"/>
              <a:gd name="T42" fmla="*/ 44651066 w 601"/>
              <a:gd name="T43" fmla="*/ 42418636 h 602"/>
              <a:gd name="T44" fmla="*/ 22712608 w 601"/>
              <a:gd name="T45" fmla="*/ 42418636 h 602"/>
              <a:gd name="T46" fmla="*/ 19099426 w 601"/>
              <a:gd name="T47" fmla="*/ 38763987 h 602"/>
              <a:gd name="T48" fmla="*/ 22712608 w 601"/>
              <a:gd name="T49" fmla="*/ 35109700 h 602"/>
              <a:gd name="T50" fmla="*/ 44651066 w 601"/>
              <a:gd name="T51" fmla="*/ 35109700 h 602"/>
              <a:gd name="T52" fmla="*/ 40134409 w 601"/>
              <a:gd name="T53" fmla="*/ 30541389 h 602"/>
              <a:gd name="T54" fmla="*/ 40134409 w 601"/>
              <a:gd name="T55" fmla="*/ 30541389 h 602"/>
              <a:gd name="T56" fmla="*/ 38327818 w 601"/>
              <a:gd name="T57" fmla="*/ 27669982 h 602"/>
              <a:gd name="T58" fmla="*/ 41941000 w 601"/>
              <a:gd name="T59" fmla="*/ 24015334 h 602"/>
              <a:gd name="T60" fmla="*/ 44651066 w 601"/>
              <a:gd name="T61" fmla="*/ 24928996 h 602"/>
              <a:gd name="T62" fmla="*/ 44651066 w 601"/>
              <a:gd name="T63" fmla="*/ 24928996 h 602"/>
              <a:gd name="T64" fmla="*/ 56523770 w 601"/>
              <a:gd name="T65" fmla="*/ 36023362 h 602"/>
              <a:gd name="T66" fmla="*/ 56523770 w 601"/>
              <a:gd name="T67" fmla="*/ 36023362 h 602"/>
              <a:gd name="T68" fmla="*/ 58330360 w 601"/>
              <a:gd name="T69" fmla="*/ 38763987 h 602"/>
              <a:gd name="T70" fmla="*/ 56523770 w 601"/>
              <a:gd name="T71" fmla="*/ 41504973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602">
                <a:moveTo>
                  <a:pt x="297" y="601"/>
                </a:moveTo>
                <a:lnTo>
                  <a:pt x="297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63"/>
                  <a:pt x="56" y="297"/>
                </a:cubicBezTo>
                <a:cubicBezTo>
                  <a:pt x="56" y="431"/>
                  <a:pt x="162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8" y="318"/>
                </a:moveTo>
                <a:lnTo>
                  <a:pt x="438" y="318"/>
                </a:lnTo>
                <a:cubicBezTo>
                  <a:pt x="346" y="403"/>
                  <a:pt x="346" y="403"/>
                  <a:pt x="346" y="403"/>
                </a:cubicBezTo>
                <a:cubicBezTo>
                  <a:pt x="339" y="410"/>
                  <a:pt x="332" y="410"/>
                  <a:pt x="325" y="410"/>
                </a:cubicBezTo>
                <a:cubicBezTo>
                  <a:pt x="311" y="410"/>
                  <a:pt x="297" y="403"/>
                  <a:pt x="297" y="382"/>
                </a:cubicBezTo>
                <a:cubicBezTo>
                  <a:pt x="297" y="375"/>
                  <a:pt x="304" y="368"/>
                  <a:pt x="311" y="361"/>
                </a:cubicBezTo>
                <a:cubicBezTo>
                  <a:pt x="346" y="325"/>
                  <a:pt x="346" y="325"/>
                  <a:pt x="346" y="325"/>
                </a:cubicBezTo>
                <a:cubicBezTo>
                  <a:pt x="176" y="325"/>
                  <a:pt x="176" y="325"/>
                  <a:pt x="176" y="325"/>
                </a:cubicBezTo>
                <a:cubicBezTo>
                  <a:pt x="162" y="325"/>
                  <a:pt x="148" y="318"/>
                  <a:pt x="148" y="297"/>
                </a:cubicBezTo>
                <a:cubicBezTo>
                  <a:pt x="148" y="283"/>
                  <a:pt x="162" y="269"/>
                  <a:pt x="176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11" y="234"/>
                  <a:pt x="311" y="234"/>
                  <a:pt x="311" y="234"/>
                </a:cubicBezTo>
                <a:cubicBezTo>
                  <a:pt x="304" y="234"/>
                  <a:pt x="297" y="226"/>
                  <a:pt x="297" y="212"/>
                </a:cubicBezTo>
                <a:cubicBezTo>
                  <a:pt x="297" y="198"/>
                  <a:pt x="311" y="184"/>
                  <a:pt x="325" y="184"/>
                </a:cubicBezTo>
                <a:cubicBezTo>
                  <a:pt x="332" y="184"/>
                  <a:pt x="339" y="191"/>
                  <a:pt x="346" y="19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83"/>
                  <a:pt x="452" y="290"/>
                  <a:pt x="452" y="297"/>
                </a:cubicBezTo>
                <a:cubicBezTo>
                  <a:pt x="452" y="311"/>
                  <a:pt x="445" y="318"/>
                  <a:pt x="438" y="3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1" name="Freeform 90"/>
          <p:cNvSpPr>
            <a:spLocks noChangeArrowheads="1"/>
          </p:cNvSpPr>
          <p:nvPr/>
        </p:nvSpPr>
        <p:spPr bwMode="auto">
          <a:xfrm>
            <a:off x="1134609" y="4182513"/>
            <a:ext cx="173491" cy="140507"/>
          </a:xfrm>
          <a:custGeom>
            <a:avLst/>
            <a:gdLst>
              <a:gd name="T0" fmla="*/ 38327818 w 601"/>
              <a:gd name="T1" fmla="*/ 78441997 h 602"/>
              <a:gd name="T2" fmla="*/ 38327818 w 601"/>
              <a:gd name="T3" fmla="*/ 78441997 h 602"/>
              <a:gd name="T4" fmla="*/ 0 w 601"/>
              <a:gd name="T5" fmla="*/ 38763987 h 602"/>
              <a:gd name="T6" fmla="*/ 38327818 w 601"/>
              <a:gd name="T7" fmla="*/ 0 h 602"/>
              <a:gd name="T8" fmla="*/ 77429787 w 601"/>
              <a:gd name="T9" fmla="*/ 38763987 h 602"/>
              <a:gd name="T10" fmla="*/ 38327818 w 601"/>
              <a:gd name="T11" fmla="*/ 78441997 h 602"/>
              <a:gd name="T12" fmla="*/ 38327818 w 601"/>
              <a:gd name="T13" fmla="*/ 7439717 h 602"/>
              <a:gd name="T14" fmla="*/ 38327818 w 601"/>
              <a:gd name="T15" fmla="*/ 7439717 h 602"/>
              <a:gd name="T16" fmla="*/ 7226723 w 601"/>
              <a:gd name="T17" fmla="*/ 38763987 h 602"/>
              <a:gd name="T18" fmla="*/ 38327818 w 601"/>
              <a:gd name="T19" fmla="*/ 71002280 h 602"/>
              <a:gd name="T20" fmla="*/ 70203064 w 601"/>
              <a:gd name="T21" fmla="*/ 38763987 h 602"/>
              <a:gd name="T22" fmla="*/ 38327818 w 601"/>
              <a:gd name="T23" fmla="*/ 7439717 h 602"/>
              <a:gd name="T24" fmla="*/ 56523770 w 601"/>
              <a:gd name="T25" fmla="*/ 41504973 h 602"/>
              <a:gd name="T26" fmla="*/ 56523770 w 601"/>
              <a:gd name="T27" fmla="*/ 41504973 h 602"/>
              <a:gd name="T28" fmla="*/ 56523770 w 601"/>
              <a:gd name="T29" fmla="*/ 41504973 h 602"/>
              <a:gd name="T30" fmla="*/ 44651066 w 601"/>
              <a:gd name="T31" fmla="*/ 52598978 h 602"/>
              <a:gd name="T32" fmla="*/ 44651066 w 601"/>
              <a:gd name="T33" fmla="*/ 52598978 h 602"/>
              <a:gd name="T34" fmla="*/ 41941000 w 601"/>
              <a:gd name="T35" fmla="*/ 53512640 h 602"/>
              <a:gd name="T36" fmla="*/ 38327818 w 601"/>
              <a:gd name="T37" fmla="*/ 49858353 h 602"/>
              <a:gd name="T38" fmla="*/ 40134409 w 601"/>
              <a:gd name="T39" fmla="*/ 47117366 h 602"/>
              <a:gd name="T40" fmla="*/ 40134409 w 601"/>
              <a:gd name="T41" fmla="*/ 47117366 h 602"/>
              <a:gd name="T42" fmla="*/ 44651066 w 601"/>
              <a:gd name="T43" fmla="*/ 42418636 h 602"/>
              <a:gd name="T44" fmla="*/ 22712608 w 601"/>
              <a:gd name="T45" fmla="*/ 42418636 h 602"/>
              <a:gd name="T46" fmla="*/ 19099426 w 601"/>
              <a:gd name="T47" fmla="*/ 38763987 h 602"/>
              <a:gd name="T48" fmla="*/ 22712608 w 601"/>
              <a:gd name="T49" fmla="*/ 35109700 h 602"/>
              <a:gd name="T50" fmla="*/ 44651066 w 601"/>
              <a:gd name="T51" fmla="*/ 35109700 h 602"/>
              <a:gd name="T52" fmla="*/ 40134409 w 601"/>
              <a:gd name="T53" fmla="*/ 30541389 h 602"/>
              <a:gd name="T54" fmla="*/ 40134409 w 601"/>
              <a:gd name="T55" fmla="*/ 30541389 h 602"/>
              <a:gd name="T56" fmla="*/ 38327818 w 601"/>
              <a:gd name="T57" fmla="*/ 27669982 h 602"/>
              <a:gd name="T58" fmla="*/ 41941000 w 601"/>
              <a:gd name="T59" fmla="*/ 24015334 h 602"/>
              <a:gd name="T60" fmla="*/ 44651066 w 601"/>
              <a:gd name="T61" fmla="*/ 24928996 h 602"/>
              <a:gd name="T62" fmla="*/ 44651066 w 601"/>
              <a:gd name="T63" fmla="*/ 24928996 h 602"/>
              <a:gd name="T64" fmla="*/ 56523770 w 601"/>
              <a:gd name="T65" fmla="*/ 36023362 h 602"/>
              <a:gd name="T66" fmla="*/ 56523770 w 601"/>
              <a:gd name="T67" fmla="*/ 36023362 h 602"/>
              <a:gd name="T68" fmla="*/ 58330360 w 601"/>
              <a:gd name="T69" fmla="*/ 38763987 h 602"/>
              <a:gd name="T70" fmla="*/ 56523770 w 601"/>
              <a:gd name="T71" fmla="*/ 41504973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602">
                <a:moveTo>
                  <a:pt x="297" y="601"/>
                </a:moveTo>
                <a:lnTo>
                  <a:pt x="297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63"/>
                  <a:pt x="56" y="297"/>
                </a:cubicBezTo>
                <a:cubicBezTo>
                  <a:pt x="56" y="431"/>
                  <a:pt x="162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8" y="318"/>
                </a:moveTo>
                <a:lnTo>
                  <a:pt x="438" y="318"/>
                </a:lnTo>
                <a:cubicBezTo>
                  <a:pt x="346" y="403"/>
                  <a:pt x="346" y="403"/>
                  <a:pt x="346" y="403"/>
                </a:cubicBezTo>
                <a:cubicBezTo>
                  <a:pt x="339" y="410"/>
                  <a:pt x="332" y="410"/>
                  <a:pt x="325" y="410"/>
                </a:cubicBezTo>
                <a:cubicBezTo>
                  <a:pt x="311" y="410"/>
                  <a:pt x="297" y="403"/>
                  <a:pt x="297" y="382"/>
                </a:cubicBezTo>
                <a:cubicBezTo>
                  <a:pt x="297" y="375"/>
                  <a:pt x="304" y="368"/>
                  <a:pt x="311" y="361"/>
                </a:cubicBezTo>
                <a:cubicBezTo>
                  <a:pt x="346" y="325"/>
                  <a:pt x="346" y="325"/>
                  <a:pt x="346" y="325"/>
                </a:cubicBezTo>
                <a:cubicBezTo>
                  <a:pt x="176" y="325"/>
                  <a:pt x="176" y="325"/>
                  <a:pt x="176" y="325"/>
                </a:cubicBezTo>
                <a:cubicBezTo>
                  <a:pt x="162" y="325"/>
                  <a:pt x="148" y="318"/>
                  <a:pt x="148" y="297"/>
                </a:cubicBezTo>
                <a:cubicBezTo>
                  <a:pt x="148" y="283"/>
                  <a:pt x="162" y="269"/>
                  <a:pt x="176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11" y="234"/>
                  <a:pt x="311" y="234"/>
                  <a:pt x="311" y="234"/>
                </a:cubicBezTo>
                <a:cubicBezTo>
                  <a:pt x="304" y="234"/>
                  <a:pt x="297" y="226"/>
                  <a:pt x="297" y="212"/>
                </a:cubicBezTo>
                <a:cubicBezTo>
                  <a:pt x="297" y="198"/>
                  <a:pt x="311" y="184"/>
                  <a:pt x="325" y="184"/>
                </a:cubicBezTo>
                <a:cubicBezTo>
                  <a:pt x="332" y="184"/>
                  <a:pt x="339" y="191"/>
                  <a:pt x="346" y="19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83"/>
                  <a:pt x="452" y="290"/>
                  <a:pt x="452" y="297"/>
                </a:cubicBezTo>
                <a:cubicBezTo>
                  <a:pt x="452" y="311"/>
                  <a:pt x="445" y="318"/>
                  <a:pt x="438" y="3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2" name="Freeform 91"/>
          <p:cNvSpPr>
            <a:spLocks noChangeArrowheads="1"/>
          </p:cNvSpPr>
          <p:nvPr/>
        </p:nvSpPr>
        <p:spPr bwMode="auto">
          <a:xfrm>
            <a:off x="1122819" y="4400228"/>
            <a:ext cx="173491" cy="140507"/>
          </a:xfrm>
          <a:custGeom>
            <a:avLst/>
            <a:gdLst>
              <a:gd name="T0" fmla="*/ 38327818 w 601"/>
              <a:gd name="T1" fmla="*/ 78441997 h 602"/>
              <a:gd name="T2" fmla="*/ 38327818 w 601"/>
              <a:gd name="T3" fmla="*/ 78441997 h 602"/>
              <a:gd name="T4" fmla="*/ 0 w 601"/>
              <a:gd name="T5" fmla="*/ 38763987 h 602"/>
              <a:gd name="T6" fmla="*/ 38327818 w 601"/>
              <a:gd name="T7" fmla="*/ 0 h 602"/>
              <a:gd name="T8" fmla="*/ 77429787 w 601"/>
              <a:gd name="T9" fmla="*/ 38763987 h 602"/>
              <a:gd name="T10" fmla="*/ 38327818 w 601"/>
              <a:gd name="T11" fmla="*/ 78441997 h 602"/>
              <a:gd name="T12" fmla="*/ 38327818 w 601"/>
              <a:gd name="T13" fmla="*/ 7439717 h 602"/>
              <a:gd name="T14" fmla="*/ 38327818 w 601"/>
              <a:gd name="T15" fmla="*/ 7439717 h 602"/>
              <a:gd name="T16" fmla="*/ 7226723 w 601"/>
              <a:gd name="T17" fmla="*/ 38763987 h 602"/>
              <a:gd name="T18" fmla="*/ 38327818 w 601"/>
              <a:gd name="T19" fmla="*/ 71002280 h 602"/>
              <a:gd name="T20" fmla="*/ 70203064 w 601"/>
              <a:gd name="T21" fmla="*/ 38763987 h 602"/>
              <a:gd name="T22" fmla="*/ 38327818 w 601"/>
              <a:gd name="T23" fmla="*/ 7439717 h 602"/>
              <a:gd name="T24" fmla="*/ 56523770 w 601"/>
              <a:gd name="T25" fmla="*/ 41504973 h 602"/>
              <a:gd name="T26" fmla="*/ 56523770 w 601"/>
              <a:gd name="T27" fmla="*/ 41504973 h 602"/>
              <a:gd name="T28" fmla="*/ 56523770 w 601"/>
              <a:gd name="T29" fmla="*/ 41504973 h 602"/>
              <a:gd name="T30" fmla="*/ 44651066 w 601"/>
              <a:gd name="T31" fmla="*/ 52598978 h 602"/>
              <a:gd name="T32" fmla="*/ 44651066 w 601"/>
              <a:gd name="T33" fmla="*/ 52598978 h 602"/>
              <a:gd name="T34" fmla="*/ 41941000 w 601"/>
              <a:gd name="T35" fmla="*/ 53512640 h 602"/>
              <a:gd name="T36" fmla="*/ 38327818 w 601"/>
              <a:gd name="T37" fmla="*/ 49858353 h 602"/>
              <a:gd name="T38" fmla="*/ 40134409 w 601"/>
              <a:gd name="T39" fmla="*/ 47117366 h 602"/>
              <a:gd name="T40" fmla="*/ 40134409 w 601"/>
              <a:gd name="T41" fmla="*/ 47117366 h 602"/>
              <a:gd name="T42" fmla="*/ 44651066 w 601"/>
              <a:gd name="T43" fmla="*/ 42418636 h 602"/>
              <a:gd name="T44" fmla="*/ 22712608 w 601"/>
              <a:gd name="T45" fmla="*/ 42418636 h 602"/>
              <a:gd name="T46" fmla="*/ 19099426 w 601"/>
              <a:gd name="T47" fmla="*/ 38763987 h 602"/>
              <a:gd name="T48" fmla="*/ 22712608 w 601"/>
              <a:gd name="T49" fmla="*/ 35109700 h 602"/>
              <a:gd name="T50" fmla="*/ 44651066 w 601"/>
              <a:gd name="T51" fmla="*/ 35109700 h 602"/>
              <a:gd name="T52" fmla="*/ 40134409 w 601"/>
              <a:gd name="T53" fmla="*/ 30541389 h 602"/>
              <a:gd name="T54" fmla="*/ 40134409 w 601"/>
              <a:gd name="T55" fmla="*/ 30541389 h 602"/>
              <a:gd name="T56" fmla="*/ 38327818 w 601"/>
              <a:gd name="T57" fmla="*/ 27669982 h 602"/>
              <a:gd name="T58" fmla="*/ 41941000 w 601"/>
              <a:gd name="T59" fmla="*/ 24015334 h 602"/>
              <a:gd name="T60" fmla="*/ 44651066 w 601"/>
              <a:gd name="T61" fmla="*/ 24928996 h 602"/>
              <a:gd name="T62" fmla="*/ 44651066 w 601"/>
              <a:gd name="T63" fmla="*/ 24928996 h 602"/>
              <a:gd name="T64" fmla="*/ 56523770 w 601"/>
              <a:gd name="T65" fmla="*/ 36023362 h 602"/>
              <a:gd name="T66" fmla="*/ 56523770 w 601"/>
              <a:gd name="T67" fmla="*/ 36023362 h 602"/>
              <a:gd name="T68" fmla="*/ 58330360 w 601"/>
              <a:gd name="T69" fmla="*/ 38763987 h 602"/>
              <a:gd name="T70" fmla="*/ 56523770 w 601"/>
              <a:gd name="T71" fmla="*/ 41504973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602">
                <a:moveTo>
                  <a:pt x="297" y="601"/>
                </a:moveTo>
                <a:lnTo>
                  <a:pt x="297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63"/>
                  <a:pt x="56" y="297"/>
                </a:cubicBezTo>
                <a:cubicBezTo>
                  <a:pt x="56" y="431"/>
                  <a:pt x="162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8" y="318"/>
                </a:moveTo>
                <a:lnTo>
                  <a:pt x="438" y="318"/>
                </a:lnTo>
                <a:cubicBezTo>
                  <a:pt x="346" y="403"/>
                  <a:pt x="346" y="403"/>
                  <a:pt x="346" y="403"/>
                </a:cubicBezTo>
                <a:cubicBezTo>
                  <a:pt x="339" y="410"/>
                  <a:pt x="332" y="410"/>
                  <a:pt x="325" y="410"/>
                </a:cubicBezTo>
                <a:cubicBezTo>
                  <a:pt x="311" y="410"/>
                  <a:pt x="297" y="403"/>
                  <a:pt x="297" y="382"/>
                </a:cubicBezTo>
                <a:cubicBezTo>
                  <a:pt x="297" y="375"/>
                  <a:pt x="304" y="368"/>
                  <a:pt x="311" y="361"/>
                </a:cubicBezTo>
                <a:cubicBezTo>
                  <a:pt x="346" y="325"/>
                  <a:pt x="346" y="325"/>
                  <a:pt x="346" y="325"/>
                </a:cubicBezTo>
                <a:cubicBezTo>
                  <a:pt x="176" y="325"/>
                  <a:pt x="176" y="325"/>
                  <a:pt x="176" y="325"/>
                </a:cubicBezTo>
                <a:cubicBezTo>
                  <a:pt x="162" y="325"/>
                  <a:pt x="148" y="318"/>
                  <a:pt x="148" y="297"/>
                </a:cubicBezTo>
                <a:cubicBezTo>
                  <a:pt x="148" y="283"/>
                  <a:pt x="162" y="269"/>
                  <a:pt x="176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11" y="234"/>
                  <a:pt x="311" y="234"/>
                  <a:pt x="311" y="234"/>
                </a:cubicBezTo>
                <a:cubicBezTo>
                  <a:pt x="304" y="234"/>
                  <a:pt x="297" y="226"/>
                  <a:pt x="297" y="212"/>
                </a:cubicBezTo>
                <a:cubicBezTo>
                  <a:pt x="297" y="198"/>
                  <a:pt x="311" y="184"/>
                  <a:pt x="325" y="184"/>
                </a:cubicBezTo>
                <a:cubicBezTo>
                  <a:pt x="332" y="184"/>
                  <a:pt x="339" y="191"/>
                  <a:pt x="346" y="19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83"/>
                  <a:pt x="452" y="290"/>
                  <a:pt x="452" y="297"/>
                </a:cubicBezTo>
                <a:cubicBezTo>
                  <a:pt x="452" y="311"/>
                  <a:pt x="445" y="318"/>
                  <a:pt x="438" y="3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3" name="Freeform 92"/>
          <p:cNvSpPr>
            <a:spLocks noChangeArrowheads="1"/>
          </p:cNvSpPr>
          <p:nvPr/>
        </p:nvSpPr>
        <p:spPr bwMode="auto">
          <a:xfrm>
            <a:off x="1121376" y="4618682"/>
            <a:ext cx="173491" cy="140507"/>
          </a:xfrm>
          <a:custGeom>
            <a:avLst/>
            <a:gdLst>
              <a:gd name="T0" fmla="*/ 38327818 w 601"/>
              <a:gd name="T1" fmla="*/ 78441997 h 602"/>
              <a:gd name="T2" fmla="*/ 38327818 w 601"/>
              <a:gd name="T3" fmla="*/ 78441997 h 602"/>
              <a:gd name="T4" fmla="*/ 0 w 601"/>
              <a:gd name="T5" fmla="*/ 38763987 h 602"/>
              <a:gd name="T6" fmla="*/ 38327818 w 601"/>
              <a:gd name="T7" fmla="*/ 0 h 602"/>
              <a:gd name="T8" fmla="*/ 77429787 w 601"/>
              <a:gd name="T9" fmla="*/ 38763987 h 602"/>
              <a:gd name="T10" fmla="*/ 38327818 w 601"/>
              <a:gd name="T11" fmla="*/ 78441997 h 602"/>
              <a:gd name="T12" fmla="*/ 38327818 w 601"/>
              <a:gd name="T13" fmla="*/ 7439717 h 602"/>
              <a:gd name="T14" fmla="*/ 38327818 w 601"/>
              <a:gd name="T15" fmla="*/ 7439717 h 602"/>
              <a:gd name="T16" fmla="*/ 7226723 w 601"/>
              <a:gd name="T17" fmla="*/ 38763987 h 602"/>
              <a:gd name="T18" fmla="*/ 38327818 w 601"/>
              <a:gd name="T19" fmla="*/ 71002280 h 602"/>
              <a:gd name="T20" fmla="*/ 70203064 w 601"/>
              <a:gd name="T21" fmla="*/ 38763987 h 602"/>
              <a:gd name="T22" fmla="*/ 38327818 w 601"/>
              <a:gd name="T23" fmla="*/ 7439717 h 602"/>
              <a:gd name="T24" fmla="*/ 56523770 w 601"/>
              <a:gd name="T25" fmla="*/ 41504973 h 602"/>
              <a:gd name="T26" fmla="*/ 56523770 w 601"/>
              <a:gd name="T27" fmla="*/ 41504973 h 602"/>
              <a:gd name="T28" fmla="*/ 56523770 w 601"/>
              <a:gd name="T29" fmla="*/ 41504973 h 602"/>
              <a:gd name="T30" fmla="*/ 44651066 w 601"/>
              <a:gd name="T31" fmla="*/ 52598978 h 602"/>
              <a:gd name="T32" fmla="*/ 44651066 w 601"/>
              <a:gd name="T33" fmla="*/ 52598978 h 602"/>
              <a:gd name="T34" fmla="*/ 41941000 w 601"/>
              <a:gd name="T35" fmla="*/ 53512640 h 602"/>
              <a:gd name="T36" fmla="*/ 38327818 w 601"/>
              <a:gd name="T37" fmla="*/ 49858353 h 602"/>
              <a:gd name="T38" fmla="*/ 40134409 w 601"/>
              <a:gd name="T39" fmla="*/ 47117366 h 602"/>
              <a:gd name="T40" fmla="*/ 40134409 w 601"/>
              <a:gd name="T41" fmla="*/ 47117366 h 602"/>
              <a:gd name="T42" fmla="*/ 44651066 w 601"/>
              <a:gd name="T43" fmla="*/ 42418636 h 602"/>
              <a:gd name="T44" fmla="*/ 22712608 w 601"/>
              <a:gd name="T45" fmla="*/ 42418636 h 602"/>
              <a:gd name="T46" fmla="*/ 19099426 w 601"/>
              <a:gd name="T47" fmla="*/ 38763987 h 602"/>
              <a:gd name="T48" fmla="*/ 22712608 w 601"/>
              <a:gd name="T49" fmla="*/ 35109700 h 602"/>
              <a:gd name="T50" fmla="*/ 44651066 w 601"/>
              <a:gd name="T51" fmla="*/ 35109700 h 602"/>
              <a:gd name="T52" fmla="*/ 40134409 w 601"/>
              <a:gd name="T53" fmla="*/ 30541389 h 602"/>
              <a:gd name="T54" fmla="*/ 40134409 w 601"/>
              <a:gd name="T55" fmla="*/ 30541389 h 602"/>
              <a:gd name="T56" fmla="*/ 38327818 w 601"/>
              <a:gd name="T57" fmla="*/ 27669982 h 602"/>
              <a:gd name="T58" fmla="*/ 41941000 w 601"/>
              <a:gd name="T59" fmla="*/ 24015334 h 602"/>
              <a:gd name="T60" fmla="*/ 44651066 w 601"/>
              <a:gd name="T61" fmla="*/ 24928996 h 602"/>
              <a:gd name="T62" fmla="*/ 44651066 w 601"/>
              <a:gd name="T63" fmla="*/ 24928996 h 602"/>
              <a:gd name="T64" fmla="*/ 56523770 w 601"/>
              <a:gd name="T65" fmla="*/ 36023362 h 602"/>
              <a:gd name="T66" fmla="*/ 56523770 w 601"/>
              <a:gd name="T67" fmla="*/ 36023362 h 602"/>
              <a:gd name="T68" fmla="*/ 58330360 w 601"/>
              <a:gd name="T69" fmla="*/ 38763987 h 602"/>
              <a:gd name="T70" fmla="*/ 56523770 w 601"/>
              <a:gd name="T71" fmla="*/ 41504973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602">
                <a:moveTo>
                  <a:pt x="297" y="601"/>
                </a:moveTo>
                <a:lnTo>
                  <a:pt x="297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63"/>
                  <a:pt x="56" y="297"/>
                </a:cubicBezTo>
                <a:cubicBezTo>
                  <a:pt x="56" y="431"/>
                  <a:pt x="162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8" y="318"/>
                </a:moveTo>
                <a:lnTo>
                  <a:pt x="438" y="318"/>
                </a:lnTo>
                <a:cubicBezTo>
                  <a:pt x="346" y="403"/>
                  <a:pt x="346" y="403"/>
                  <a:pt x="346" y="403"/>
                </a:cubicBezTo>
                <a:cubicBezTo>
                  <a:pt x="339" y="410"/>
                  <a:pt x="332" y="410"/>
                  <a:pt x="325" y="410"/>
                </a:cubicBezTo>
                <a:cubicBezTo>
                  <a:pt x="311" y="410"/>
                  <a:pt x="297" y="403"/>
                  <a:pt x="297" y="382"/>
                </a:cubicBezTo>
                <a:cubicBezTo>
                  <a:pt x="297" y="375"/>
                  <a:pt x="304" y="368"/>
                  <a:pt x="311" y="361"/>
                </a:cubicBezTo>
                <a:cubicBezTo>
                  <a:pt x="346" y="325"/>
                  <a:pt x="346" y="325"/>
                  <a:pt x="346" y="325"/>
                </a:cubicBezTo>
                <a:cubicBezTo>
                  <a:pt x="176" y="325"/>
                  <a:pt x="176" y="325"/>
                  <a:pt x="176" y="325"/>
                </a:cubicBezTo>
                <a:cubicBezTo>
                  <a:pt x="162" y="325"/>
                  <a:pt x="148" y="318"/>
                  <a:pt x="148" y="297"/>
                </a:cubicBezTo>
                <a:cubicBezTo>
                  <a:pt x="148" y="283"/>
                  <a:pt x="162" y="269"/>
                  <a:pt x="176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11" y="234"/>
                  <a:pt x="311" y="234"/>
                  <a:pt x="311" y="234"/>
                </a:cubicBezTo>
                <a:cubicBezTo>
                  <a:pt x="304" y="234"/>
                  <a:pt x="297" y="226"/>
                  <a:pt x="297" y="212"/>
                </a:cubicBezTo>
                <a:cubicBezTo>
                  <a:pt x="297" y="198"/>
                  <a:pt x="311" y="184"/>
                  <a:pt x="325" y="184"/>
                </a:cubicBezTo>
                <a:cubicBezTo>
                  <a:pt x="332" y="184"/>
                  <a:pt x="339" y="191"/>
                  <a:pt x="346" y="19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83"/>
                  <a:pt x="452" y="290"/>
                  <a:pt x="452" y="297"/>
                </a:cubicBezTo>
                <a:cubicBezTo>
                  <a:pt x="452" y="311"/>
                  <a:pt x="445" y="318"/>
                  <a:pt x="438" y="3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Arc 4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8353" y="2087662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Create Test Case</a:t>
            </a:r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Create </a:t>
            </a:r>
            <a:r>
              <a:rPr lang="en-US" sz="2000" b="1" dirty="0">
                <a:solidFill>
                  <a:schemeClr val="bg1"/>
                </a:solidFill>
              </a:rPr>
              <a:t>Test </a:t>
            </a:r>
            <a:r>
              <a:rPr lang="en-US" sz="2000" b="1" dirty="0" smtClean="0">
                <a:solidFill>
                  <a:schemeClr val="bg1"/>
                </a:solidFill>
              </a:rPr>
              <a:t>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2627416" y="2150792"/>
            <a:ext cx="3771900" cy="1517650"/>
            <a:chOff x="2615119" y="3454400"/>
            <a:chExt cx="4076192" cy="1640652"/>
          </a:xfrm>
        </p:grpSpPr>
        <p:sp>
          <p:nvSpPr>
            <p:cNvPr id="85" name="Rectangle 84"/>
            <p:cNvSpPr/>
            <p:nvPr/>
          </p:nvSpPr>
          <p:spPr>
            <a:xfrm>
              <a:off x="3162385" y="3454400"/>
              <a:ext cx="3528926" cy="952471"/>
            </a:xfrm>
            <a:prstGeom prst="rect">
              <a:avLst/>
            </a:prstGeom>
            <a:gradFill flip="none" rotWithShape="1">
              <a:gsLst>
                <a:gs pos="10000">
                  <a:srgbClr val="2BD0D4">
                    <a:shade val="30000"/>
                    <a:satMod val="115000"/>
                    <a:lumMod val="80000"/>
                  </a:srgbClr>
                </a:gs>
                <a:gs pos="50000">
                  <a:srgbClr val="2BD0D4">
                    <a:shade val="67500"/>
                    <a:satMod val="115000"/>
                  </a:srgbClr>
                </a:gs>
                <a:gs pos="100000">
                  <a:srgbClr val="2BD0D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 rot="349079">
              <a:off x="2615119" y="3759107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lumMod val="56000"/>
                    <a:lumOff val="44000"/>
                    <a:alpha val="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813028" y="3016608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2" name="Freeform 61"/>
          <p:cNvSpPr/>
          <p:nvPr/>
        </p:nvSpPr>
        <p:spPr>
          <a:xfrm>
            <a:off x="3133828" y="1715817"/>
            <a:ext cx="1101725" cy="1312863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2BD0D4"/>
          </a:solidFill>
          <a:ln w="1016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2252766" y="2590530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TextBox 20"/>
          <p:cNvSpPr txBox="1"/>
          <p:nvPr/>
        </p:nvSpPr>
        <p:spPr>
          <a:xfrm>
            <a:off x="3340539" y="2083464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7" name="TextBox 21"/>
          <p:cNvSpPr txBox="1"/>
          <p:nvPr/>
        </p:nvSpPr>
        <p:spPr>
          <a:xfrm>
            <a:off x="2434221" y="2980083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25825" y="3125194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47246" y="3459262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29079" y="3849154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03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4005835" y="4063730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728983" y="2144172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3727826" y="2343369"/>
            <a:ext cx="2598738" cy="40011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Unit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est Case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4863"/>
            <a:ext cx="7493397" cy="35570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435099" y="4469209"/>
            <a:ext cx="38862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Integration Test Case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Execute 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024460" y="2556112"/>
            <a:ext cx="1984375" cy="987425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008835" y="2056050"/>
            <a:ext cx="990600" cy="1485900"/>
          </a:xfrm>
          <a:custGeom>
            <a:avLst/>
            <a:gdLst>
              <a:gd name="connsiteX0" fmla="*/ 0 w 990600"/>
              <a:gd name="connsiteY0" fmla="*/ 487680 h 1485900"/>
              <a:gd name="connsiteX1" fmla="*/ 0 w 990600"/>
              <a:gd name="connsiteY1" fmla="*/ 1485900 h 1485900"/>
              <a:gd name="connsiteX2" fmla="*/ 990600 w 990600"/>
              <a:gd name="connsiteY2" fmla="*/ 982980 h 1485900"/>
              <a:gd name="connsiteX3" fmla="*/ 990600 w 990600"/>
              <a:gd name="connsiteY3" fmla="*/ 0 h 1485900"/>
              <a:gd name="connsiteX4" fmla="*/ 0 w 990600"/>
              <a:gd name="connsiteY4" fmla="*/ 487680 h 1485900"/>
              <a:gd name="connsiteX0" fmla="*/ 0 w 990600"/>
              <a:gd name="connsiteY0" fmla="*/ 497205 h 1495425"/>
              <a:gd name="connsiteX1" fmla="*/ 0 w 990600"/>
              <a:gd name="connsiteY1" fmla="*/ 1495425 h 1495425"/>
              <a:gd name="connsiteX2" fmla="*/ 990600 w 990600"/>
              <a:gd name="connsiteY2" fmla="*/ 992505 h 1495425"/>
              <a:gd name="connsiteX3" fmla="*/ 990600 w 990600"/>
              <a:gd name="connsiteY3" fmla="*/ 0 h 1495425"/>
              <a:gd name="connsiteX4" fmla="*/ 0 w 990600"/>
              <a:gd name="connsiteY4" fmla="*/ 497205 h 1495425"/>
              <a:gd name="connsiteX0" fmla="*/ 0 w 990600"/>
              <a:gd name="connsiteY0" fmla="*/ 497205 h 1485900"/>
              <a:gd name="connsiteX1" fmla="*/ 0 w 990600"/>
              <a:gd name="connsiteY1" fmla="*/ 1485900 h 1485900"/>
              <a:gd name="connsiteX2" fmla="*/ 990600 w 990600"/>
              <a:gd name="connsiteY2" fmla="*/ 992505 h 1485900"/>
              <a:gd name="connsiteX3" fmla="*/ 990600 w 990600"/>
              <a:gd name="connsiteY3" fmla="*/ 0 h 1485900"/>
              <a:gd name="connsiteX4" fmla="*/ 0 w 990600"/>
              <a:gd name="connsiteY4" fmla="*/ 497205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1485900">
                <a:moveTo>
                  <a:pt x="0" y="497205"/>
                </a:moveTo>
                <a:lnTo>
                  <a:pt x="0" y="1485900"/>
                </a:lnTo>
                <a:lnTo>
                  <a:pt x="990600" y="992505"/>
                </a:lnTo>
                <a:lnTo>
                  <a:pt x="990600" y="0"/>
                </a:lnTo>
                <a:lnTo>
                  <a:pt x="0" y="497205"/>
                </a:lnTo>
                <a:close/>
              </a:path>
            </a:pathLst>
          </a:custGeom>
          <a:solidFill>
            <a:srgbClr val="0D86B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99435" y="2056050"/>
            <a:ext cx="993775" cy="993775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993210" y="1563925"/>
            <a:ext cx="998538" cy="1485900"/>
          </a:xfrm>
          <a:custGeom>
            <a:avLst/>
            <a:gdLst>
              <a:gd name="connsiteX0" fmla="*/ 0 w 996950"/>
              <a:gd name="connsiteY0" fmla="*/ 476250 h 1479550"/>
              <a:gd name="connsiteX1" fmla="*/ 0 w 996950"/>
              <a:gd name="connsiteY1" fmla="*/ 1479550 h 1479550"/>
              <a:gd name="connsiteX2" fmla="*/ 996950 w 996950"/>
              <a:gd name="connsiteY2" fmla="*/ 971550 h 1479550"/>
              <a:gd name="connsiteX3" fmla="*/ 996950 w 996950"/>
              <a:gd name="connsiteY3" fmla="*/ 0 h 1479550"/>
              <a:gd name="connsiteX4" fmla="*/ 0 w 996950"/>
              <a:gd name="connsiteY4" fmla="*/ 476250 h 1479550"/>
              <a:gd name="connsiteX0" fmla="*/ 0 w 996950"/>
              <a:gd name="connsiteY0" fmla="*/ 476250 h 1472406"/>
              <a:gd name="connsiteX1" fmla="*/ 2382 w 996950"/>
              <a:gd name="connsiteY1" fmla="*/ 1472406 h 1472406"/>
              <a:gd name="connsiteX2" fmla="*/ 996950 w 996950"/>
              <a:gd name="connsiteY2" fmla="*/ 971550 h 1472406"/>
              <a:gd name="connsiteX3" fmla="*/ 996950 w 996950"/>
              <a:gd name="connsiteY3" fmla="*/ 0 h 1472406"/>
              <a:gd name="connsiteX4" fmla="*/ 0 w 996950"/>
              <a:gd name="connsiteY4" fmla="*/ 476250 h 1472406"/>
              <a:gd name="connsiteX0" fmla="*/ 0 w 996950"/>
              <a:gd name="connsiteY0" fmla="*/ 476250 h 1474787"/>
              <a:gd name="connsiteX1" fmla="*/ 1 w 996950"/>
              <a:gd name="connsiteY1" fmla="*/ 1474787 h 1474787"/>
              <a:gd name="connsiteX2" fmla="*/ 996950 w 996950"/>
              <a:gd name="connsiteY2" fmla="*/ 971550 h 1474787"/>
              <a:gd name="connsiteX3" fmla="*/ 996950 w 996950"/>
              <a:gd name="connsiteY3" fmla="*/ 0 h 1474787"/>
              <a:gd name="connsiteX4" fmla="*/ 0 w 996950"/>
              <a:gd name="connsiteY4" fmla="*/ 476250 h 1474787"/>
              <a:gd name="connsiteX0" fmla="*/ 2381 w 996949"/>
              <a:gd name="connsiteY0" fmla="*/ 483394 h 1474787"/>
              <a:gd name="connsiteX1" fmla="*/ 0 w 996949"/>
              <a:gd name="connsiteY1" fmla="*/ 1474787 h 1474787"/>
              <a:gd name="connsiteX2" fmla="*/ 996949 w 996949"/>
              <a:gd name="connsiteY2" fmla="*/ 971550 h 1474787"/>
              <a:gd name="connsiteX3" fmla="*/ 996949 w 996949"/>
              <a:gd name="connsiteY3" fmla="*/ 0 h 1474787"/>
              <a:gd name="connsiteX4" fmla="*/ 2381 w 996949"/>
              <a:gd name="connsiteY4" fmla="*/ 483394 h 1474787"/>
              <a:gd name="connsiteX0" fmla="*/ 2381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1 w 999330"/>
              <a:gd name="connsiteY4" fmla="*/ 495300 h 1486693"/>
              <a:gd name="connsiteX0" fmla="*/ 2381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1 w 999330"/>
              <a:gd name="connsiteY4" fmla="*/ 495300 h 1486693"/>
              <a:gd name="connsiteX0" fmla="*/ 4763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4763 w 999330"/>
              <a:gd name="connsiteY4" fmla="*/ 495300 h 1486693"/>
              <a:gd name="connsiteX0" fmla="*/ 2382 w 999330"/>
              <a:gd name="connsiteY0" fmla="*/ 497682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2 w 999330"/>
              <a:gd name="connsiteY4" fmla="*/ 497682 h 1486693"/>
              <a:gd name="connsiteX0" fmla="*/ 0 w 1001711"/>
              <a:gd name="connsiteY0" fmla="*/ 492920 h 1486693"/>
              <a:gd name="connsiteX1" fmla="*/ 2381 w 1001711"/>
              <a:gd name="connsiteY1" fmla="*/ 1486693 h 1486693"/>
              <a:gd name="connsiteX2" fmla="*/ 999330 w 1001711"/>
              <a:gd name="connsiteY2" fmla="*/ 983456 h 1486693"/>
              <a:gd name="connsiteX3" fmla="*/ 1001711 w 1001711"/>
              <a:gd name="connsiteY3" fmla="*/ 0 h 1486693"/>
              <a:gd name="connsiteX4" fmla="*/ 0 w 1001711"/>
              <a:gd name="connsiteY4" fmla="*/ 492920 h 1486693"/>
              <a:gd name="connsiteX0" fmla="*/ 0 w 1004092"/>
              <a:gd name="connsiteY0" fmla="*/ 492920 h 1486693"/>
              <a:gd name="connsiteX1" fmla="*/ 4762 w 1004092"/>
              <a:gd name="connsiteY1" fmla="*/ 1486693 h 1486693"/>
              <a:gd name="connsiteX2" fmla="*/ 1001711 w 1004092"/>
              <a:gd name="connsiteY2" fmla="*/ 983456 h 1486693"/>
              <a:gd name="connsiteX3" fmla="*/ 1004092 w 1004092"/>
              <a:gd name="connsiteY3" fmla="*/ 0 h 1486693"/>
              <a:gd name="connsiteX4" fmla="*/ 0 w 1004092"/>
              <a:gd name="connsiteY4" fmla="*/ 492920 h 1486693"/>
              <a:gd name="connsiteX0" fmla="*/ 2382 w 999330"/>
              <a:gd name="connsiteY0" fmla="*/ 490539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2 w 999330"/>
              <a:gd name="connsiteY4" fmla="*/ 490539 h 148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30" h="1486693">
                <a:moveTo>
                  <a:pt x="2382" y="490539"/>
                </a:moveTo>
                <a:cubicBezTo>
                  <a:pt x="2382" y="823385"/>
                  <a:pt x="0" y="1153847"/>
                  <a:pt x="0" y="1486693"/>
                </a:cubicBezTo>
                <a:lnTo>
                  <a:pt x="996949" y="983456"/>
                </a:lnTo>
                <a:cubicBezTo>
                  <a:pt x="997743" y="655637"/>
                  <a:pt x="998536" y="327819"/>
                  <a:pt x="999330" y="0"/>
                </a:cubicBezTo>
                <a:lnTo>
                  <a:pt x="2382" y="490539"/>
                </a:lnTo>
                <a:close/>
              </a:path>
            </a:pathLst>
          </a:custGeom>
          <a:solidFill>
            <a:srgbClr val="0D86B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 flipH="1" flipV="1">
            <a:off x="2007519" y="3046993"/>
            <a:ext cx="4968080" cy="1980406"/>
            <a:chOff x="2092325" y="4231165"/>
            <a:chExt cx="4968080" cy="1980406"/>
          </a:xfrm>
          <a:solidFill>
            <a:srgbClr val="FF2E5B"/>
          </a:solidFill>
        </p:grpSpPr>
        <p:sp>
          <p:nvSpPr>
            <p:cNvPr id="78" name="Rectangle 77"/>
            <p:cNvSpPr/>
            <p:nvPr/>
          </p:nvSpPr>
          <p:spPr>
            <a:xfrm>
              <a:off x="2092325" y="5224146"/>
              <a:ext cx="1984376" cy="987425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4076700" y="4724400"/>
              <a:ext cx="990600" cy="1485900"/>
            </a:xfrm>
            <a:custGeom>
              <a:avLst/>
              <a:gdLst>
                <a:gd name="connsiteX0" fmla="*/ 0 w 990600"/>
                <a:gd name="connsiteY0" fmla="*/ 487680 h 1485900"/>
                <a:gd name="connsiteX1" fmla="*/ 0 w 990600"/>
                <a:gd name="connsiteY1" fmla="*/ 1485900 h 1485900"/>
                <a:gd name="connsiteX2" fmla="*/ 990600 w 990600"/>
                <a:gd name="connsiteY2" fmla="*/ 982980 h 1485900"/>
                <a:gd name="connsiteX3" fmla="*/ 990600 w 990600"/>
                <a:gd name="connsiteY3" fmla="*/ 0 h 1485900"/>
                <a:gd name="connsiteX4" fmla="*/ 0 w 990600"/>
                <a:gd name="connsiteY4" fmla="*/ 487680 h 1485900"/>
                <a:gd name="connsiteX0" fmla="*/ 0 w 990600"/>
                <a:gd name="connsiteY0" fmla="*/ 497205 h 1495425"/>
                <a:gd name="connsiteX1" fmla="*/ 0 w 990600"/>
                <a:gd name="connsiteY1" fmla="*/ 1495425 h 1495425"/>
                <a:gd name="connsiteX2" fmla="*/ 990600 w 990600"/>
                <a:gd name="connsiteY2" fmla="*/ 992505 h 1495425"/>
                <a:gd name="connsiteX3" fmla="*/ 990600 w 990600"/>
                <a:gd name="connsiteY3" fmla="*/ 0 h 1495425"/>
                <a:gd name="connsiteX4" fmla="*/ 0 w 990600"/>
                <a:gd name="connsiteY4" fmla="*/ 497205 h 1495425"/>
                <a:gd name="connsiteX0" fmla="*/ 0 w 990600"/>
                <a:gd name="connsiteY0" fmla="*/ 497205 h 1485900"/>
                <a:gd name="connsiteX1" fmla="*/ 0 w 990600"/>
                <a:gd name="connsiteY1" fmla="*/ 1485900 h 1485900"/>
                <a:gd name="connsiteX2" fmla="*/ 990600 w 990600"/>
                <a:gd name="connsiteY2" fmla="*/ 992505 h 1485900"/>
                <a:gd name="connsiteX3" fmla="*/ 990600 w 990600"/>
                <a:gd name="connsiteY3" fmla="*/ 0 h 1485900"/>
                <a:gd name="connsiteX4" fmla="*/ 0 w 990600"/>
                <a:gd name="connsiteY4" fmla="*/ 49720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600" h="1485900">
                  <a:moveTo>
                    <a:pt x="0" y="497205"/>
                  </a:moveTo>
                  <a:lnTo>
                    <a:pt x="0" y="1485900"/>
                  </a:lnTo>
                  <a:lnTo>
                    <a:pt x="990600" y="992505"/>
                  </a:lnTo>
                  <a:lnTo>
                    <a:pt x="990600" y="0"/>
                  </a:lnTo>
                  <a:lnTo>
                    <a:pt x="0" y="497205"/>
                  </a:lnTo>
                  <a:close/>
                </a:path>
              </a:pathLst>
            </a:custGeom>
            <a:solidFill>
              <a:srgbClr val="EE003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067300" y="4724400"/>
              <a:ext cx="993458" cy="993458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6061075" y="4231165"/>
              <a:ext cx="999330" cy="1486693"/>
            </a:xfrm>
            <a:custGeom>
              <a:avLst/>
              <a:gdLst>
                <a:gd name="connsiteX0" fmla="*/ 0 w 996950"/>
                <a:gd name="connsiteY0" fmla="*/ 476250 h 1479550"/>
                <a:gd name="connsiteX1" fmla="*/ 0 w 996950"/>
                <a:gd name="connsiteY1" fmla="*/ 1479550 h 1479550"/>
                <a:gd name="connsiteX2" fmla="*/ 996950 w 996950"/>
                <a:gd name="connsiteY2" fmla="*/ 971550 h 1479550"/>
                <a:gd name="connsiteX3" fmla="*/ 996950 w 996950"/>
                <a:gd name="connsiteY3" fmla="*/ 0 h 1479550"/>
                <a:gd name="connsiteX4" fmla="*/ 0 w 996950"/>
                <a:gd name="connsiteY4" fmla="*/ 476250 h 1479550"/>
                <a:gd name="connsiteX0" fmla="*/ 0 w 996950"/>
                <a:gd name="connsiteY0" fmla="*/ 476250 h 1472406"/>
                <a:gd name="connsiteX1" fmla="*/ 2382 w 996950"/>
                <a:gd name="connsiteY1" fmla="*/ 1472406 h 1472406"/>
                <a:gd name="connsiteX2" fmla="*/ 996950 w 996950"/>
                <a:gd name="connsiteY2" fmla="*/ 971550 h 1472406"/>
                <a:gd name="connsiteX3" fmla="*/ 996950 w 996950"/>
                <a:gd name="connsiteY3" fmla="*/ 0 h 1472406"/>
                <a:gd name="connsiteX4" fmla="*/ 0 w 996950"/>
                <a:gd name="connsiteY4" fmla="*/ 476250 h 1472406"/>
                <a:gd name="connsiteX0" fmla="*/ 0 w 996950"/>
                <a:gd name="connsiteY0" fmla="*/ 476250 h 1474787"/>
                <a:gd name="connsiteX1" fmla="*/ 1 w 996950"/>
                <a:gd name="connsiteY1" fmla="*/ 1474787 h 1474787"/>
                <a:gd name="connsiteX2" fmla="*/ 996950 w 996950"/>
                <a:gd name="connsiteY2" fmla="*/ 971550 h 1474787"/>
                <a:gd name="connsiteX3" fmla="*/ 996950 w 996950"/>
                <a:gd name="connsiteY3" fmla="*/ 0 h 1474787"/>
                <a:gd name="connsiteX4" fmla="*/ 0 w 996950"/>
                <a:gd name="connsiteY4" fmla="*/ 476250 h 1474787"/>
                <a:gd name="connsiteX0" fmla="*/ 2381 w 996949"/>
                <a:gd name="connsiteY0" fmla="*/ 483394 h 1474787"/>
                <a:gd name="connsiteX1" fmla="*/ 0 w 996949"/>
                <a:gd name="connsiteY1" fmla="*/ 1474787 h 1474787"/>
                <a:gd name="connsiteX2" fmla="*/ 996949 w 996949"/>
                <a:gd name="connsiteY2" fmla="*/ 971550 h 1474787"/>
                <a:gd name="connsiteX3" fmla="*/ 996949 w 996949"/>
                <a:gd name="connsiteY3" fmla="*/ 0 h 1474787"/>
                <a:gd name="connsiteX4" fmla="*/ 2381 w 996949"/>
                <a:gd name="connsiteY4" fmla="*/ 483394 h 1474787"/>
                <a:gd name="connsiteX0" fmla="*/ 2381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1 w 999330"/>
                <a:gd name="connsiteY4" fmla="*/ 495300 h 1486693"/>
                <a:gd name="connsiteX0" fmla="*/ 2381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1 w 999330"/>
                <a:gd name="connsiteY4" fmla="*/ 495300 h 1486693"/>
                <a:gd name="connsiteX0" fmla="*/ 4763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4763 w 999330"/>
                <a:gd name="connsiteY4" fmla="*/ 495300 h 1486693"/>
                <a:gd name="connsiteX0" fmla="*/ 2382 w 999330"/>
                <a:gd name="connsiteY0" fmla="*/ 497682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2 w 999330"/>
                <a:gd name="connsiteY4" fmla="*/ 497682 h 1486693"/>
                <a:gd name="connsiteX0" fmla="*/ 0 w 1001711"/>
                <a:gd name="connsiteY0" fmla="*/ 492920 h 1486693"/>
                <a:gd name="connsiteX1" fmla="*/ 2381 w 1001711"/>
                <a:gd name="connsiteY1" fmla="*/ 1486693 h 1486693"/>
                <a:gd name="connsiteX2" fmla="*/ 999330 w 1001711"/>
                <a:gd name="connsiteY2" fmla="*/ 983456 h 1486693"/>
                <a:gd name="connsiteX3" fmla="*/ 1001711 w 1001711"/>
                <a:gd name="connsiteY3" fmla="*/ 0 h 1486693"/>
                <a:gd name="connsiteX4" fmla="*/ 0 w 1001711"/>
                <a:gd name="connsiteY4" fmla="*/ 492920 h 1486693"/>
                <a:gd name="connsiteX0" fmla="*/ 0 w 1004092"/>
                <a:gd name="connsiteY0" fmla="*/ 492920 h 1486693"/>
                <a:gd name="connsiteX1" fmla="*/ 4762 w 1004092"/>
                <a:gd name="connsiteY1" fmla="*/ 1486693 h 1486693"/>
                <a:gd name="connsiteX2" fmla="*/ 1001711 w 1004092"/>
                <a:gd name="connsiteY2" fmla="*/ 983456 h 1486693"/>
                <a:gd name="connsiteX3" fmla="*/ 1004092 w 1004092"/>
                <a:gd name="connsiteY3" fmla="*/ 0 h 1486693"/>
                <a:gd name="connsiteX4" fmla="*/ 0 w 1004092"/>
                <a:gd name="connsiteY4" fmla="*/ 492920 h 1486693"/>
                <a:gd name="connsiteX0" fmla="*/ 2382 w 999330"/>
                <a:gd name="connsiteY0" fmla="*/ 490539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2 w 999330"/>
                <a:gd name="connsiteY4" fmla="*/ 490539 h 148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330" h="1486693">
                  <a:moveTo>
                    <a:pt x="2382" y="490539"/>
                  </a:moveTo>
                  <a:cubicBezTo>
                    <a:pt x="2382" y="823385"/>
                    <a:pt x="0" y="1153847"/>
                    <a:pt x="0" y="1486693"/>
                  </a:cubicBezTo>
                  <a:lnTo>
                    <a:pt x="996949" y="983456"/>
                  </a:lnTo>
                  <a:cubicBezTo>
                    <a:pt x="997743" y="655637"/>
                    <a:pt x="998536" y="327819"/>
                    <a:pt x="999330" y="0"/>
                  </a:cubicBezTo>
                  <a:lnTo>
                    <a:pt x="2382" y="490539"/>
                  </a:lnTo>
                  <a:close/>
                </a:path>
              </a:pathLst>
            </a:custGeom>
            <a:solidFill>
              <a:srgbClr val="EE003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1" name="TextBox 33"/>
          <p:cNvSpPr txBox="1"/>
          <p:nvPr/>
        </p:nvSpPr>
        <p:spPr>
          <a:xfrm>
            <a:off x="4104085" y="2432287"/>
            <a:ext cx="794053" cy="609600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isometricOffAxis1Right">
                <a:rot lat="2257251" lon="19349141" rev="2148327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0A648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</a:p>
        </p:txBody>
      </p:sp>
      <p:sp>
        <p:nvSpPr>
          <p:cNvPr id="44" name="TextBox 36"/>
          <p:cNvSpPr txBox="1"/>
          <p:nvPr/>
        </p:nvSpPr>
        <p:spPr>
          <a:xfrm>
            <a:off x="4094533" y="3464042"/>
            <a:ext cx="794053" cy="609600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isometricOffAxis1Right">
                <a:rot lat="2257251" lon="19349141" rev="2148327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 smtClean="0">
                <a:solidFill>
                  <a:srgbClr val="AC0025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4400" b="1" dirty="0">
              <a:solidFill>
                <a:srgbClr val="AC002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142308" y="3092716"/>
            <a:ext cx="17160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Tester :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Integration </a:t>
            </a:r>
            <a:r>
              <a:rPr lang="en-US" sz="1600" b="1" smtClean="0">
                <a:solidFill>
                  <a:schemeClr val="bg1"/>
                </a:solidFill>
                <a:latin typeface="Arial" charset="0"/>
              </a:rPr>
              <a:t>Test System </a:t>
            </a:r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Test.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2361128" y="4036772"/>
            <a:ext cx="418053" cy="555705"/>
          </a:xfrm>
          <a:custGeom>
            <a:avLst/>
            <a:gdLst>
              <a:gd name="connsiteX0" fmla="*/ 0 w 594360"/>
              <a:gd name="connsiteY0" fmla="*/ 213360 h 914400"/>
              <a:gd name="connsiteX1" fmla="*/ 144780 w 594360"/>
              <a:gd name="connsiteY1" fmla="*/ 0 h 914400"/>
              <a:gd name="connsiteX2" fmla="*/ 594360 w 594360"/>
              <a:gd name="connsiteY2" fmla="*/ 220980 h 914400"/>
              <a:gd name="connsiteX3" fmla="*/ 152400 w 594360"/>
              <a:gd name="connsiteY3" fmla="*/ 914400 h 914400"/>
              <a:gd name="connsiteX4" fmla="*/ 0 w 594360"/>
              <a:gd name="connsiteY4" fmla="*/ 693420 h 914400"/>
              <a:gd name="connsiteX5" fmla="*/ 251460 w 594360"/>
              <a:gd name="connsiteY5" fmla="*/ 381000 h 914400"/>
              <a:gd name="connsiteX6" fmla="*/ 0 w 59436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51460 w 624840"/>
              <a:gd name="connsiteY5" fmla="*/ 38100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312420 w 624840"/>
              <a:gd name="connsiteY5" fmla="*/ 32766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1524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38100 w 624840"/>
              <a:gd name="connsiteY4" fmla="*/ 70866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807720"/>
              <a:gd name="connsiteX1" fmla="*/ 144780 w 624840"/>
              <a:gd name="connsiteY1" fmla="*/ 0 h 807720"/>
              <a:gd name="connsiteX2" fmla="*/ 624840 w 624840"/>
              <a:gd name="connsiteY2" fmla="*/ 213360 h 807720"/>
              <a:gd name="connsiteX3" fmla="*/ 236220 w 624840"/>
              <a:gd name="connsiteY3" fmla="*/ 807720 h 807720"/>
              <a:gd name="connsiteX4" fmla="*/ 38100 w 624840"/>
              <a:gd name="connsiteY4" fmla="*/ 708660 h 807720"/>
              <a:gd name="connsiteX5" fmla="*/ 274320 w 624840"/>
              <a:gd name="connsiteY5" fmla="*/ 350520 h 807720"/>
              <a:gd name="connsiteX6" fmla="*/ 0 w 624840"/>
              <a:gd name="connsiteY6" fmla="*/ 213360 h 807720"/>
              <a:gd name="connsiteX0" fmla="*/ 0 w 624840"/>
              <a:gd name="connsiteY0" fmla="*/ 213360 h 830580"/>
              <a:gd name="connsiteX1" fmla="*/ 144780 w 624840"/>
              <a:gd name="connsiteY1" fmla="*/ 0 h 830580"/>
              <a:gd name="connsiteX2" fmla="*/ 624840 w 624840"/>
              <a:gd name="connsiteY2" fmla="*/ 213360 h 830580"/>
              <a:gd name="connsiteX3" fmla="*/ 228600 w 624840"/>
              <a:gd name="connsiteY3" fmla="*/ 830580 h 830580"/>
              <a:gd name="connsiteX4" fmla="*/ 38100 w 624840"/>
              <a:gd name="connsiteY4" fmla="*/ 708660 h 830580"/>
              <a:gd name="connsiteX5" fmla="*/ 274320 w 624840"/>
              <a:gd name="connsiteY5" fmla="*/ 350520 h 830580"/>
              <a:gd name="connsiteX6" fmla="*/ 0 w 624840"/>
              <a:gd name="connsiteY6" fmla="*/ 21336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840" h="830580">
                <a:moveTo>
                  <a:pt x="0" y="213360"/>
                </a:moveTo>
                <a:lnTo>
                  <a:pt x="144780" y="0"/>
                </a:lnTo>
                <a:lnTo>
                  <a:pt x="624840" y="213360"/>
                </a:lnTo>
                <a:lnTo>
                  <a:pt x="228600" y="830580"/>
                </a:lnTo>
                <a:lnTo>
                  <a:pt x="38100" y="708660"/>
                </a:lnTo>
                <a:lnTo>
                  <a:pt x="274320" y="350520"/>
                </a:lnTo>
                <a:lnTo>
                  <a:pt x="0" y="213360"/>
                </a:lnTo>
                <a:close/>
              </a:path>
            </a:pathLst>
          </a:custGeom>
          <a:gradFill flip="none" rotWithShape="1">
            <a:gsLst>
              <a:gs pos="0">
                <a:srgbClr val="EE0033">
                  <a:shade val="30000"/>
                  <a:satMod val="115000"/>
                </a:srgbClr>
              </a:gs>
              <a:gs pos="50000">
                <a:srgbClr val="EE0033">
                  <a:shade val="67500"/>
                  <a:satMod val="115000"/>
                  <a:alpha val="90000"/>
                </a:srgbClr>
              </a:gs>
              <a:gs pos="100000">
                <a:srgbClr val="EE0033">
                  <a:shade val="100000"/>
                  <a:satMod val="115000"/>
                  <a:alpha val="0"/>
                </a:srgb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6280911" y="2079427"/>
            <a:ext cx="418053" cy="555705"/>
          </a:xfrm>
          <a:custGeom>
            <a:avLst/>
            <a:gdLst>
              <a:gd name="connsiteX0" fmla="*/ 0 w 594360"/>
              <a:gd name="connsiteY0" fmla="*/ 213360 h 914400"/>
              <a:gd name="connsiteX1" fmla="*/ 144780 w 594360"/>
              <a:gd name="connsiteY1" fmla="*/ 0 h 914400"/>
              <a:gd name="connsiteX2" fmla="*/ 594360 w 594360"/>
              <a:gd name="connsiteY2" fmla="*/ 220980 h 914400"/>
              <a:gd name="connsiteX3" fmla="*/ 152400 w 594360"/>
              <a:gd name="connsiteY3" fmla="*/ 914400 h 914400"/>
              <a:gd name="connsiteX4" fmla="*/ 0 w 594360"/>
              <a:gd name="connsiteY4" fmla="*/ 693420 h 914400"/>
              <a:gd name="connsiteX5" fmla="*/ 251460 w 594360"/>
              <a:gd name="connsiteY5" fmla="*/ 381000 h 914400"/>
              <a:gd name="connsiteX6" fmla="*/ 0 w 59436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51460 w 624840"/>
              <a:gd name="connsiteY5" fmla="*/ 38100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312420 w 624840"/>
              <a:gd name="connsiteY5" fmla="*/ 32766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1524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38100 w 624840"/>
              <a:gd name="connsiteY4" fmla="*/ 70866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807720"/>
              <a:gd name="connsiteX1" fmla="*/ 144780 w 624840"/>
              <a:gd name="connsiteY1" fmla="*/ 0 h 807720"/>
              <a:gd name="connsiteX2" fmla="*/ 624840 w 624840"/>
              <a:gd name="connsiteY2" fmla="*/ 213360 h 807720"/>
              <a:gd name="connsiteX3" fmla="*/ 236220 w 624840"/>
              <a:gd name="connsiteY3" fmla="*/ 807720 h 807720"/>
              <a:gd name="connsiteX4" fmla="*/ 38100 w 624840"/>
              <a:gd name="connsiteY4" fmla="*/ 708660 h 807720"/>
              <a:gd name="connsiteX5" fmla="*/ 274320 w 624840"/>
              <a:gd name="connsiteY5" fmla="*/ 350520 h 807720"/>
              <a:gd name="connsiteX6" fmla="*/ 0 w 624840"/>
              <a:gd name="connsiteY6" fmla="*/ 213360 h 807720"/>
              <a:gd name="connsiteX0" fmla="*/ 0 w 624840"/>
              <a:gd name="connsiteY0" fmla="*/ 213360 h 830580"/>
              <a:gd name="connsiteX1" fmla="*/ 144780 w 624840"/>
              <a:gd name="connsiteY1" fmla="*/ 0 h 830580"/>
              <a:gd name="connsiteX2" fmla="*/ 624840 w 624840"/>
              <a:gd name="connsiteY2" fmla="*/ 213360 h 830580"/>
              <a:gd name="connsiteX3" fmla="*/ 228600 w 624840"/>
              <a:gd name="connsiteY3" fmla="*/ 830580 h 830580"/>
              <a:gd name="connsiteX4" fmla="*/ 38100 w 624840"/>
              <a:gd name="connsiteY4" fmla="*/ 708660 h 830580"/>
              <a:gd name="connsiteX5" fmla="*/ 274320 w 624840"/>
              <a:gd name="connsiteY5" fmla="*/ 350520 h 830580"/>
              <a:gd name="connsiteX6" fmla="*/ 0 w 624840"/>
              <a:gd name="connsiteY6" fmla="*/ 21336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840" h="830580">
                <a:moveTo>
                  <a:pt x="0" y="213360"/>
                </a:moveTo>
                <a:lnTo>
                  <a:pt x="144780" y="0"/>
                </a:lnTo>
                <a:lnTo>
                  <a:pt x="624840" y="213360"/>
                </a:lnTo>
                <a:lnTo>
                  <a:pt x="228600" y="830580"/>
                </a:lnTo>
                <a:lnTo>
                  <a:pt x="38100" y="708660"/>
                </a:lnTo>
                <a:lnTo>
                  <a:pt x="274320" y="350520"/>
                </a:lnTo>
                <a:lnTo>
                  <a:pt x="0" y="213360"/>
                </a:lnTo>
                <a:close/>
              </a:path>
            </a:pathLst>
          </a:custGeom>
          <a:gradFill flip="none" rotWithShape="1">
            <a:gsLst>
              <a:gs pos="0">
                <a:srgbClr val="0D86B7">
                  <a:shade val="30000"/>
                  <a:satMod val="115000"/>
                </a:srgbClr>
              </a:gs>
              <a:gs pos="50000">
                <a:srgbClr val="0D86B7">
                  <a:shade val="67500"/>
                  <a:satMod val="115000"/>
                  <a:alpha val="90000"/>
                </a:srgbClr>
              </a:gs>
              <a:gs pos="100000">
                <a:srgbClr val="0D86B7">
                  <a:shade val="100000"/>
                  <a:satMod val="115000"/>
                  <a:alpha val="0"/>
                </a:srgb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5353448" y="326228"/>
            <a:ext cx="492125" cy="365124"/>
            <a:chOff x="152400" y="3631391"/>
            <a:chExt cx="1545996" cy="1149322"/>
          </a:xfrm>
        </p:grpSpPr>
        <p:sp>
          <p:nvSpPr>
            <p:cNvPr id="68" name="Round Same Side Corner Rectangle 67"/>
            <p:cNvSpPr/>
            <p:nvPr/>
          </p:nvSpPr>
          <p:spPr>
            <a:xfrm rot="18746023" flipV="1">
              <a:off x="1177095" y="4259412"/>
              <a:ext cx="149912" cy="89269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52400" y="3631391"/>
              <a:ext cx="912635" cy="914462"/>
            </a:xfrm>
            <a:prstGeom prst="ellipse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2158602" y="2743675"/>
            <a:ext cx="17160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600" b="1" smtClean="0">
                <a:solidFill>
                  <a:schemeClr val="bg1"/>
                </a:solidFill>
                <a:latin typeface="Arial" charset="0"/>
              </a:rPr>
              <a:t>Developer </a:t>
            </a:r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: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 Unit test case.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3" name="Shape 602"/>
          <p:cNvGrpSpPr/>
          <p:nvPr/>
        </p:nvGrpSpPr>
        <p:grpSpPr>
          <a:xfrm>
            <a:off x="5299939" y="2354267"/>
            <a:ext cx="387932" cy="367466"/>
            <a:chOff x="2583100" y="2973775"/>
            <a:chExt cx="461550" cy="437200"/>
          </a:xfrm>
        </p:grpSpPr>
        <p:sp>
          <p:nvSpPr>
            <p:cNvPr id="84" name="Shape 60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60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6" name="Freeform 85"/>
          <p:cNvSpPr>
            <a:spLocks noChangeArrowheads="1"/>
          </p:cNvSpPr>
          <p:nvPr/>
        </p:nvSpPr>
        <p:spPr bwMode="auto">
          <a:xfrm>
            <a:off x="5582426" y="2495021"/>
            <a:ext cx="300024" cy="280222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7" name="Shape 479"/>
          <p:cNvGrpSpPr/>
          <p:nvPr/>
        </p:nvGrpSpPr>
        <p:grpSpPr>
          <a:xfrm>
            <a:off x="3250447" y="3751243"/>
            <a:ext cx="419982" cy="447596"/>
            <a:chOff x="3955900" y="2984500"/>
            <a:chExt cx="414000" cy="422525"/>
          </a:xfrm>
        </p:grpSpPr>
        <p:sp>
          <p:nvSpPr>
            <p:cNvPr id="88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1" name="Shape 472"/>
          <p:cNvGrpSpPr/>
          <p:nvPr/>
        </p:nvGrpSpPr>
        <p:grpSpPr>
          <a:xfrm>
            <a:off x="3623714" y="3908970"/>
            <a:ext cx="322182" cy="197328"/>
            <a:chOff x="3241525" y="3039450"/>
            <a:chExt cx="494600" cy="312625"/>
          </a:xfrm>
        </p:grpSpPr>
        <p:sp>
          <p:nvSpPr>
            <p:cNvPr id="92" name="Shape 473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474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Arc 3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39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9305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9944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109304" y="570878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4122773" y="11059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04824" y="16396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561696"/>
            <a:ext cx="264654" cy="2402985"/>
            <a:chOff x="3185160" y="1851503"/>
            <a:chExt cx="1027271" cy="4615972"/>
          </a:xfrm>
        </p:grpSpPr>
        <p:sp>
          <p:nvSpPr>
            <p:cNvPr id="92" name="Freeform 91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05987" y="21736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52388"/>
            <a:ext cx="3192936" cy="2881464"/>
            <a:chOff x="4210047" y="838200"/>
            <a:chExt cx="3334092" cy="5630229"/>
          </a:xfrm>
        </p:grpSpPr>
        <p:sp>
          <p:nvSpPr>
            <p:cNvPr id="98" name="Freeform 97"/>
            <p:cNvSpPr/>
            <p:nvPr/>
          </p:nvSpPr>
          <p:spPr>
            <a:xfrm>
              <a:off x="4210048" y="838200"/>
              <a:ext cx="3334091" cy="2550826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2" name="TextBox 20"/>
          <p:cNvSpPr txBox="1">
            <a:spLocks noChangeArrowheads="1"/>
          </p:cNvSpPr>
          <p:nvPr/>
        </p:nvSpPr>
        <p:spPr bwMode="auto">
          <a:xfrm>
            <a:off x="4182429" y="569450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8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11024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6393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21855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807907" y="411130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107579" y="1076171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29"/>
          <p:cNvSpPr>
            <a:spLocks noChangeArrowheads="1"/>
          </p:cNvSpPr>
          <p:nvPr/>
        </p:nvSpPr>
        <p:spPr bwMode="auto">
          <a:xfrm rot="20690588">
            <a:off x="4639932" y="1631560"/>
            <a:ext cx="24377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教訓</a:t>
            </a:r>
            <a:r>
              <a:rPr lang="ja-JP" altLang="en-US" sz="1200" dirty="0">
                <a:solidFill>
                  <a:schemeClr val="bg1"/>
                </a:solidFill>
              </a:rPr>
              <a:t> </a:t>
            </a:r>
            <a:r>
              <a:rPr lang="ja-JP" altLang="en-US" dirty="0"/>
              <a:t/>
            </a:r>
            <a:br>
              <a:rPr lang="ja-JP" altLang="en-US" dirty="0"/>
            </a:br>
            <a:endParaRPr lang="en-US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9803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6945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32294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77160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6815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42935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21494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7157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32520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8265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43033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22471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31552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7414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3597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endParaRPr lang="en-US" b="1" dirty="0">
              <a:solidFill>
                <a:srgbClr val="44C7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491790"/>
            <a:ext cx="7175500" cy="36265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>
            <a:off x="1775341" y="4416046"/>
            <a:ext cx="4784948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Execute Integration 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40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986" y="799624"/>
            <a:ext cx="7465131" cy="3697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1562986" y="4593265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Log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4294967295"/>
          </p:nvPr>
        </p:nvSpPr>
        <p:spPr>
          <a:xfrm>
            <a:off x="6362700" y="1509713"/>
            <a:ext cx="2781300" cy="312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Is the color of milk and fresh snow, the color produced by the combination of all the colors of the visible spectrum.</a:t>
            </a:r>
            <a:endParaRPr lang="en" dirty="0"/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6" y="2038873"/>
            <a:ext cx="8752425" cy="18597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2603037" y="1066534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      Re-Test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1617490" y="4136916"/>
            <a:ext cx="6007395" cy="864637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After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assigned developer fixed bug, tester re-test until bug is fixed successfully, and then change status of bug to Closed.</a:t>
            </a:r>
          </a:p>
          <a:p>
            <a:pPr>
              <a:buClr>
                <a:schemeClr val="dk1"/>
              </a:buClr>
              <a:buFont typeface="Arial"/>
              <a:buNone/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Arc 11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7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28" y="1714028"/>
            <a:ext cx="7544853" cy="2486372"/>
          </a:xfrm>
          <a:prstGeom prst="rect">
            <a:avLst/>
          </a:prstGeom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2634934" y="800075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Create 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>
            <a:off x="1915871" y="4292993"/>
            <a:ext cx="6303766" cy="661447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Tester has responsibility to write test report for each test phase.</a:t>
            </a:r>
          </a:p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After finishing all testing phases, Test leader creates Final Test Report.</a:t>
            </a:r>
          </a:p>
          <a:p>
            <a:pPr>
              <a:buClr>
                <a:schemeClr val="dk1"/>
              </a:buClr>
              <a:buFont typeface="Arial"/>
              <a:buNone/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0" y="2197100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ESSON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0" y="649288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教</a:t>
            </a:r>
            <a:r>
              <a:rPr lang="ja-JP" altLang="en-US" sz="3200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訓</a:t>
            </a:r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3" name="Moon 2"/>
          <p:cNvSpPr/>
          <p:nvPr/>
        </p:nvSpPr>
        <p:spPr>
          <a:xfrm rot="18432247">
            <a:off x="4966144" y="1468540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Shape 422"/>
          <p:cNvGrpSpPr/>
          <p:nvPr/>
        </p:nvGrpSpPr>
        <p:grpSpPr>
          <a:xfrm>
            <a:off x="5446940" y="2217659"/>
            <a:ext cx="2028038" cy="2003005"/>
            <a:chOff x="5297950" y="1632050"/>
            <a:chExt cx="426200" cy="431100"/>
          </a:xfrm>
        </p:grpSpPr>
        <p:sp>
          <p:nvSpPr>
            <p:cNvPr id="16" name="Shape 423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24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416"/>
          <p:cNvGrpSpPr/>
          <p:nvPr/>
        </p:nvGrpSpPr>
        <p:grpSpPr>
          <a:xfrm>
            <a:off x="5446940" y="1538370"/>
            <a:ext cx="1996329" cy="627284"/>
            <a:chOff x="4601275" y="1702875"/>
            <a:chExt cx="471400" cy="231450"/>
          </a:xfrm>
        </p:grpSpPr>
        <p:sp>
          <p:nvSpPr>
            <p:cNvPr id="20" name="Shape 41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1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6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://growcustomer.com/business/wp-content/uploads/2015/02/icon_team-300x2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18" y="696071"/>
            <a:ext cx="2113320" cy="159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://www.tradingsikho.com/blog/wp-content/uploads/2015/07/analyze-analyz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34" y="2823006"/>
            <a:ext cx="1616183" cy="117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9"/>
          <p:cNvSpPr txBox="1"/>
          <p:nvPr/>
        </p:nvSpPr>
        <p:spPr>
          <a:xfrm>
            <a:off x="1" y="2422896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2DB0E8"/>
                </a:solidFill>
              </a:rPr>
              <a:t>Teamwork</a:t>
            </a:r>
            <a:endParaRPr lang="en-US" sz="2000" dirty="0">
              <a:solidFill>
                <a:srgbClr val="2DB0E8"/>
              </a:solidFill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3903504" y="2389202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2DB0E8"/>
                </a:solidFill>
              </a:rPr>
              <a:t>Management Skill</a:t>
            </a:r>
            <a:endParaRPr lang="en-US" sz="2000" dirty="0">
              <a:solidFill>
                <a:srgbClr val="2DB0E8"/>
              </a:solidFill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132670" y="4113213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2DB0E8"/>
                </a:solidFill>
              </a:rPr>
              <a:t>Business Analysis</a:t>
            </a:r>
            <a:endParaRPr lang="en-US" sz="2000" dirty="0">
              <a:solidFill>
                <a:srgbClr val="2DB0E8"/>
              </a:solidFill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3789899" y="4103530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2DB0E8"/>
                </a:solidFill>
              </a:rPr>
              <a:t>New Technology</a:t>
            </a:r>
            <a:endParaRPr lang="en-US" sz="2000" dirty="0">
              <a:solidFill>
                <a:srgbClr val="2DB0E8"/>
              </a:solidFill>
            </a:endParaRPr>
          </a:p>
        </p:txBody>
      </p:sp>
      <p:pic>
        <p:nvPicPr>
          <p:cNvPr id="26" name="Picture 25" descr="http://energysourcing.com/wp-content/uploads/2014/05/New_Technology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52" y="2823006"/>
            <a:ext cx="909452" cy="124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ttps://cdn2.iconfinder.com/data/icons/business-management-4/256/Teamwork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29" y="742762"/>
            <a:ext cx="1552388" cy="155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hape 119"/>
          <p:cNvSpPr txBox="1">
            <a:spLocks/>
          </p:cNvSpPr>
          <p:nvPr/>
        </p:nvSpPr>
        <p:spPr>
          <a:xfrm>
            <a:off x="1" y="0"/>
            <a:ext cx="1626780" cy="1565162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 rot="5400000">
            <a:off x="502045" y="882226"/>
            <a:ext cx="622692" cy="162678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Shape 119"/>
          <p:cNvSpPr txBox="1">
            <a:spLocks/>
          </p:cNvSpPr>
          <p:nvPr/>
        </p:nvSpPr>
        <p:spPr>
          <a:xfrm rot="5400000">
            <a:off x="492934" y="1289055"/>
            <a:ext cx="640909" cy="1626780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" y="114475"/>
            <a:ext cx="143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endParaRPr lang="en-US" sz="2000" b="1" dirty="0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0" y="2197100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0" y="649288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grpSp>
        <p:nvGrpSpPr>
          <p:cNvPr id="14" name="Shape 523"/>
          <p:cNvGrpSpPr/>
          <p:nvPr/>
        </p:nvGrpSpPr>
        <p:grpSpPr>
          <a:xfrm>
            <a:off x="5347430" y="1433525"/>
            <a:ext cx="1359527" cy="1415999"/>
            <a:chOff x="570875" y="4322250"/>
            <a:chExt cx="443300" cy="443325"/>
          </a:xfrm>
        </p:grpSpPr>
        <p:sp>
          <p:nvSpPr>
            <p:cNvPr id="19" name="Shape 52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2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2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" name="Shape 519"/>
          <p:cNvSpPr/>
          <p:nvPr/>
        </p:nvSpPr>
        <p:spPr>
          <a:xfrm>
            <a:off x="4419262" y="3064523"/>
            <a:ext cx="1412568" cy="1297637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28"/>
          <p:cNvSpPr/>
          <p:nvPr/>
        </p:nvSpPr>
        <p:spPr>
          <a:xfrm>
            <a:off x="4415680" y="2486182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176282" y="2882695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6706957" y="2712127"/>
            <a:ext cx="664462" cy="459738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0" y="2906713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0" y="649288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1709717"/>
            <a:ext cx="7943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</a:t>
            </a:r>
            <a:r>
              <a:rPr lang="en-US" dirty="0" smtClean="0"/>
              <a:t>3 </a:t>
            </a:r>
            <a:r>
              <a:rPr lang="en-US" dirty="0"/>
              <a:t>months of </a:t>
            </a:r>
            <a:r>
              <a:rPr lang="en-US" dirty="0" smtClean="0"/>
              <a:t>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total number of tourists to </a:t>
            </a:r>
            <a:r>
              <a:rPr lang="en-US" dirty="0" err="1" smtClean="0"/>
              <a:t>Quangninh</a:t>
            </a:r>
            <a:r>
              <a:rPr lang="en-US" dirty="0" smtClean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number of tourists to </a:t>
            </a:r>
            <a:r>
              <a:rPr lang="en-US" dirty="0" err="1" smtClean="0"/>
              <a:t>Halong</a:t>
            </a:r>
            <a:r>
              <a:rPr lang="en-US" dirty="0" smtClean="0"/>
              <a:t> Bay was about 928,900 people.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higher the number of tourists is, the greater the demand for accommodation and hotel services increases, resulting in the establishment of more hotels.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Hotels face with difficulties in: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Booking.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Room services managing.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tools for management.</a:t>
            </a: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79318" y="2815994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412269"/>
            <a:ext cx="6495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a </a:t>
            </a:r>
            <a:r>
              <a:rPr lang="en-US" dirty="0" smtClean="0"/>
              <a:t>website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rand </a:t>
            </a:r>
            <a:r>
              <a:rPr lang="en-US" dirty="0"/>
              <a:t>the hotel’s </a:t>
            </a:r>
            <a:r>
              <a:rPr lang="en-US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Offer </a:t>
            </a:r>
            <a:r>
              <a:rPr lang="en-US" dirty="0"/>
              <a:t>customers with a time-saving and efficient booking </a:t>
            </a:r>
            <a:r>
              <a:rPr lang="en-US" dirty="0" smtClean="0"/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favorable tool  for the hotel’s </a:t>
            </a:r>
            <a:r>
              <a:rPr lang="en-US" dirty="0" smtClean="0"/>
              <a:t>staffs.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7945" y="1794428"/>
            <a:ext cx="805873" cy="316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cap="small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</a:t>
            </a:r>
            <a:r>
              <a:rPr lang="en-US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dea</a:t>
            </a:r>
            <a:endParaRPr lang="en-US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8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Jul 21</a:t>
            </a:r>
            <a:r>
              <a:rPr lang="en-US" sz="2000" baseline="30000" dirty="0" smtClean="0">
                <a:solidFill>
                  <a:schemeClr val="tx1"/>
                </a:solidFill>
              </a:rPr>
              <a:t>st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2: </a:t>
            </a:r>
            <a:r>
              <a:rPr lang="en-US" sz="2000" dirty="0" smtClean="0">
                <a:solidFill>
                  <a:schemeClr val="tx1"/>
                </a:solidFill>
              </a:rPr>
              <a:t>Jul 24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– 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1279</Words>
  <Application>Microsoft Office PowerPoint</Application>
  <PresentationFormat>On-screen Show (16:9)</PresentationFormat>
  <Paragraphs>362</Paragraphs>
  <Slides>48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9" baseType="lpstr">
      <vt:lpstr>Source Sans Pro</vt:lpstr>
      <vt:lpstr>ＭＳ Ｐゴシック</vt:lpstr>
      <vt:lpstr>Lato Light</vt:lpstr>
      <vt:lpstr>Yu Mincho</vt:lpstr>
      <vt:lpstr>Georgia</vt:lpstr>
      <vt:lpstr>Sketch Gothic</vt:lpstr>
      <vt:lpstr>Calibri Light</vt:lpstr>
      <vt:lpstr>Bebas Neue</vt:lpstr>
      <vt:lpstr>Times New Roman</vt:lpstr>
      <vt:lpstr>Palatino Linotype</vt:lpstr>
      <vt:lpstr>Wingdings</vt:lpstr>
      <vt:lpstr>Muli</vt:lpstr>
      <vt:lpstr>Calibri</vt:lpstr>
      <vt:lpstr>Arial</vt:lpstr>
      <vt:lpstr>Verdana</vt:lpstr>
      <vt:lpstr>Lato Regular</vt:lpstr>
      <vt:lpstr>SimSun</vt:lpstr>
      <vt:lpstr>Montserrat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Test Environment and Tool</vt:lpstr>
      <vt:lpstr>PowerPoint Presentation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LEARNED</vt:lpstr>
      <vt:lpstr>PowerPoint Presentation</vt:lpstr>
      <vt:lpstr>DEMO </vt:lpstr>
      <vt:lpstr>Q&amp;A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Vu Hoang</cp:lastModifiedBy>
  <cp:revision>104</cp:revision>
  <dcterms:modified xsi:type="dcterms:W3CDTF">2017-08-22T10:26:26Z</dcterms:modified>
</cp:coreProperties>
</file>